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Alternate Data Streams </a:t>
            </a:r>
            <a:br>
              <a:rPr lang="en"/>
            </a:br>
            <a:r>
              <a:rPr lang="en">
                <a:solidFill>
                  <a:srgbClr val="FFFFFF"/>
                </a:solidFill>
              </a:rPr>
              <a:t>Hiding Files On Windows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Using Python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Odds &amp; Ends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Pre-requisites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beginner understanding of python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Windows Computer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ADS’s?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Microsoft NTFS Substructure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Not Visible to most Windows </a:t>
            </a:r>
            <a:br>
              <a:rPr lang="en" sz="3000"/>
            </a:br>
            <a:r>
              <a:rPr lang="en" sz="3000"/>
              <a:t>Applications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30650"/>
            <a:ext cx="5715874" cy="83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will our program work?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We will build a python program that uses pyADS to scan, add, extract or remove Alternate Data Stream.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We will also use Argparse to use the command line to user our program.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ADSTool.py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70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We will call it ADSTool.py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We require the pyADS module which can be downloaded from GITHub for Python 2 and I’ll have a link in the description to a version for Python 3.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This Tool can definitely be made better in your own time!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 hope you learned something new!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Leave any questions in the comments!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If to know more about Alternate Data Streams check out my Discussion </a:t>
            </a:r>
            <a:br>
              <a:rPr lang="en" sz="3000"/>
            </a:br>
            <a:r>
              <a:rPr lang="en" sz="3000"/>
              <a:t>video on the topic.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