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5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60"/>
  </p:normalViewPr>
  <p:slideViewPr>
    <p:cSldViewPr>
      <p:cViewPr varScale="1">
        <p:scale>
          <a:sx n="122" d="100"/>
          <a:sy n="122" d="100"/>
        </p:scale>
        <p:origin x="-96" y="-3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Hex Dump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Odds &amp;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Being able to make your own tools is important</a:t>
            </a:r>
          </a:p>
          <a:p>
            <a:r>
              <a:rPr lang="en-US" dirty="0" smtClean="0"/>
              <a:t>You may decide to mod this program into doing more for you.</a:t>
            </a:r>
            <a:endParaRPr lang="en-US" dirty="0" smtClean="0"/>
          </a:p>
          <a:p>
            <a:r>
              <a:rPr lang="en-US" dirty="0" smtClean="0"/>
              <a:t>If you have never worked with python code before this may be hard to follow along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python program that </a:t>
            </a:r>
            <a:r>
              <a:rPr lang="en-US" dirty="0" smtClean="0"/>
              <a:t>opens binary files and outputs the bytes in nice formatted hex values and the ASCII representation of the hex codes.</a:t>
            </a:r>
            <a:endParaRPr lang="en-US" dirty="0" smtClean="0"/>
          </a:p>
          <a:p>
            <a:r>
              <a:rPr lang="en-US" dirty="0" smtClean="0"/>
              <a:t>It reads in 16 bytes at a time and formats them into two 8 byte half represented in hex. We also keep track of the offset and the ASCII </a:t>
            </a:r>
            <a:r>
              <a:rPr lang="en-US" dirty="0" err="1" smtClean="0"/>
              <a:t>represntation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Creating our program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create a program called </a:t>
            </a:r>
            <a:r>
              <a:rPr lang="en-US" dirty="0" smtClean="0"/>
              <a:t>HexDump</a:t>
            </a:r>
            <a:r>
              <a:rPr lang="en-US" dirty="0" smtClean="0"/>
              <a:t>.py</a:t>
            </a:r>
            <a:endParaRPr lang="en-US" dirty="0" smtClean="0"/>
          </a:p>
          <a:p>
            <a:r>
              <a:rPr lang="en-US" dirty="0" smtClean="0"/>
              <a:t>We will add an optional argument to output the data to the console.</a:t>
            </a:r>
          </a:p>
          <a:p>
            <a:r>
              <a:rPr lang="en-US" b="1" dirty="0" smtClean="0"/>
              <a:t>python HexDump.py </a:t>
            </a:r>
            <a:r>
              <a:rPr lang="en-US" i="1" dirty="0" smtClean="0"/>
              <a:t>image.png</a:t>
            </a:r>
            <a:r>
              <a:rPr lang="en-US" b="1" dirty="0" smtClean="0"/>
              <a:t> </a:t>
            </a:r>
            <a:r>
              <a:rPr lang="en-US" i="1" dirty="0" smtClean="0"/>
              <a:t>-o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you enjoyed this program and learnt something new!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163</Words>
  <Application>Microsoft Office PowerPoint</Application>
  <PresentationFormat>On-screen Show (16:9)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Hex Dump Program</vt:lpstr>
      <vt:lpstr>Preamble</vt:lpstr>
      <vt:lpstr>What is it?</vt:lpstr>
      <vt:lpstr>Creating our program</vt:lpstr>
      <vt:lpstr>Complete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74</cp:revision>
  <dcterms:created xsi:type="dcterms:W3CDTF">2013-09-22T18:12:34Z</dcterms:created>
  <dcterms:modified xsi:type="dcterms:W3CDTF">2014-08-14T09:44:47Z</dcterms:modified>
</cp:coreProperties>
</file>