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5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99" autoAdjust="0"/>
    <p:restoredTop sz="94660"/>
  </p:normalViewPr>
  <p:slideViewPr>
    <p:cSldViewPr>
      <p:cViewPr varScale="1">
        <p:scale>
          <a:sx n="122" d="100"/>
          <a:sy n="122" d="100"/>
        </p:scale>
        <p:origin x="-96" y="-3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3/22/2014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3/22/2014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3/22/2014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3/22/2014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3/22/2014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3/22/2014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3/22/2014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3/22/2014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3/22/2014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3/22/2014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3/22/2014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40000" t="-7000" r="-10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3/22/2014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Hidden Text inside an Image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Odds &amp; Ends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Preamble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/>
          </a:bodyPr>
          <a:lstStyle/>
          <a:p>
            <a:r>
              <a:rPr lang="en-US" dirty="0" smtClean="0"/>
              <a:t>This code is an example of Steganography using images from my discussion video on the topic. If you are struggling to understand what’s going on I suggest watching it.</a:t>
            </a:r>
          </a:p>
          <a:p>
            <a:r>
              <a:rPr lang="en-US" dirty="0" smtClean="0"/>
              <a:t>If you have never worked with python code before this may be hard to follow along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/>
          </a:bodyPr>
          <a:lstStyle/>
          <a:p>
            <a:r>
              <a:rPr lang="en-US" dirty="0" smtClean="0"/>
              <a:t>A python program that hides information in </a:t>
            </a:r>
            <a:r>
              <a:rPr lang="en-US" dirty="0" err="1" smtClean="0"/>
              <a:t>png</a:t>
            </a:r>
            <a:r>
              <a:rPr lang="en-US" smtClean="0"/>
              <a:t> pictures</a:t>
            </a:r>
            <a:endParaRPr lang="en-US" dirty="0" smtClean="0"/>
          </a:p>
          <a:p>
            <a:r>
              <a:rPr lang="en-US" dirty="0" smtClean="0"/>
              <a:t>Allows for hiding and retrieving of text inside a .PNG picture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Opens and image and looks at the pixels in hexadecimal. </a:t>
            </a:r>
          </a:p>
          <a:p>
            <a:r>
              <a:rPr lang="en-US" dirty="0" smtClean="0"/>
              <a:t>If the pixels blue channel falls in the 0-5 range then 1 bit of information is stored</a:t>
            </a:r>
          </a:p>
          <a:p>
            <a:r>
              <a:rPr lang="en-US" dirty="0" smtClean="0"/>
              <a:t>Ends the stream with a delimiter of </a:t>
            </a:r>
            <a:r>
              <a:rPr lang="en-US" dirty="0" smtClean="0"/>
              <a:t>fifteen</a:t>
            </a:r>
            <a:r>
              <a:rPr lang="en-US" dirty="0" smtClean="0"/>
              <a:t> </a:t>
            </a:r>
            <a:r>
              <a:rPr lang="en-US" dirty="0" smtClean="0"/>
              <a:t>1’s and a 0. to take up two bytes.</a:t>
            </a:r>
          </a:p>
          <a:p>
            <a:r>
              <a:rPr lang="en-US" dirty="0" smtClean="0"/>
              <a:t>When time times to retrieve it pulls all the blue bits of 0 and 1 until the stream obtains the delimiter </a:t>
            </a:r>
            <a:r>
              <a:rPr lang="en-US" smtClean="0"/>
              <a:t>of </a:t>
            </a:r>
            <a:r>
              <a:rPr lang="en-US" smtClean="0"/>
              <a:t>fifteen </a:t>
            </a:r>
            <a:r>
              <a:rPr lang="en-US" dirty="0" smtClean="0"/>
              <a:t>1’s and a 0.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Creating our program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will create a program called hide.py</a:t>
            </a:r>
          </a:p>
          <a:p>
            <a:r>
              <a:rPr lang="en-US" dirty="0" smtClean="0"/>
              <a:t>We will use several function for </a:t>
            </a:r>
            <a:r>
              <a:rPr lang="en-US" dirty="0" err="1" smtClean="0"/>
              <a:t>manipulting</a:t>
            </a:r>
            <a:r>
              <a:rPr lang="en-US" dirty="0" smtClean="0"/>
              <a:t> our data (rgb2hex, hex2rgb, str2bin, bin2str)</a:t>
            </a:r>
          </a:p>
          <a:p>
            <a:r>
              <a:rPr lang="en-US" dirty="0" smtClean="0"/>
              <a:t>We will have four operation functions (encode, decode, hide and </a:t>
            </a:r>
            <a:r>
              <a:rPr lang="en-US" dirty="0" err="1" smtClean="0"/>
              <a:t>retr</a:t>
            </a:r>
            <a:r>
              <a:rPr lang="en-US" dirty="0" smtClean="0"/>
              <a:t>)</a:t>
            </a:r>
          </a:p>
          <a:p>
            <a:r>
              <a:rPr lang="en-US" dirty="0" smtClean="0"/>
              <a:t>Our main will handle arguments and whether to store or retrieve.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hope you enjoyed this program and learnt something new!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Feel Free to leave questions in the comments I’ll try to answer all of them.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242</Words>
  <Application>Microsoft Office PowerPoint</Application>
  <PresentationFormat>On-screen Show (16:9)</PresentationFormat>
  <Paragraphs>22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Hidden Text inside an Image</vt:lpstr>
      <vt:lpstr>Preamble</vt:lpstr>
      <vt:lpstr>What is it?</vt:lpstr>
      <vt:lpstr>How it works</vt:lpstr>
      <vt:lpstr>Creating our program</vt:lpstr>
      <vt:lpstr>Complete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73</cp:revision>
  <dcterms:created xsi:type="dcterms:W3CDTF">2013-09-22T18:12:34Z</dcterms:created>
  <dcterms:modified xsi:type="dcterms:W3CDTF">2014-03-22T00:50:22Z</dcterms:modified>
</cp:coreProperties>
</file>