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4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088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54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60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73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893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426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89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092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8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A2FC-9654-4C59-9CFA-3B8DD0627BE6}" type="datetimeFigureOut">
              <a:rPr lang="de-AT" smtClean="0"/>
              <a:t>04.05.2020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96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4178"/>
            <a:ext cx="10515600" cy="1325563"/>
          </a:xfrm>
        </p:spPr>
        <p:txBody>
          <a:bodyPr/>
          <a:lstStyle/>
          <a:p>
            <a:r>
              <a:rPr lang="de-AT" dirty="0" smtClean="0"/>
              <a:t>Offline- und Online-User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4358"/>
            <a:ext cx="10515600" cy="3576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 smtClean="0"/>
              <a:t>„User“ = Konfiguration für eine Person / Anwendungsfall</a:t>
            </a:r>
            <a:br>
              <a:rPr lang="de-AT" b="1" dirty="0" smtClean="0"/>
            </a:br>
            <a:r>
              <a:rPr lang="de-AT" dirty="0" smtClean="0"/>
              <a:t>beinhaltet: </a:t>
            </a:r>
            <a:r>
              <a:rPr lang="de-AT" dirty="0" err="1" smtClean="0"/>
              <a:t>Grids</a:t>
            </a:r>
            <a:r>
              <a:rPr lang="de-AT" dirty="0" smtClean="0"/>
              <a:t>, Eingabekonfiguration, Wörterbücher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98371" y="2885344"/>
            <a:ext cx="5235744" cy="3574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b="1" dirty="0" smtClean="0"/>
              <a:t>Online-User</a:t>
            </a:r>
            <a:endParaRPr lang="de-AT" b="1" dirty="0" smtClean="0"/>
          </a:p>
          <a:p>
            <a:r>
              <a:rPr lang="de-AT" dirty="0" smtClean="0"/>
              <a:t>Alle Daten werden am Gerät und online gespeichert</a:t>
            </a:r>
          </a:p>
          <a:p>
            <a:r>
              <a:rPr lang="de-AT" dirty="0" smtClean="0"/>
              <a:t>Automatische Synchronisierung</a:t>
            </a:r>
          </a:p>
          <a:p>
            <a:r>
              <a:rPr lang="de-AT" dirty="0" smtClean="0"/>
              <a:t>Alle Daten verschlüsselt</a:t>
            </a:r>
            <a:endParaRPr lang="de-AT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2885344"/>
            <a:ext cx="4965071" cy="357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b="1" dirty="0" smtClean="0"/>
              <a:t>Offline-User</a:t>
            </a:r>
          </a:p>
          <a:p>
            <a:r>
              <a:rPr lang="de-AT" dirty="0" smtClean="0"/>
              <a:t>Alle Daten auf dem Gerät gespeichert</a:t>
            </a:r>
          </a:p>
          <a:p>
            <a:r>
              <a:rPr lang="de-AT" dirty="0" smtClean="0"/>
              <a:t>Optimal für Nutzung auf einem Gerät</a:t>
            </a:r>
          </a:p>
          <a:p>
            <a:r>
              <a:rPr lang="de-AT" dirty="0" smtClean="0"/>
              <a:t>Voller Funktionsumfang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779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Offline- und Online-User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Klaus</dc:creator>
  <cp:lastModifiedBy>Benjamin Klaus</cp:lastModifiedBy>
  <cp:revision>5</cp:revision>
  <dcterms:created xsi:type="dcterms:W3CDTF">2020-04-28T09:45:37Z</dcterms:created>
  <dcterms:modified xsi:type="dcterms:W3CDTF">2020-05-04T12:53:50Z</dcterms:modified>
</cp:coreProperties>
</file>