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8DAB6-240E-4D65-BB2A-D19BABE15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26571-04F5-4D5F-AF94-AF8A31F03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D2A85-FDC0-4B3E-A39D-A3C13A66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769D2-D4E4-4AC4-9F95-848C4464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5EE8E-7631-415A-9C09-8C66FB50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0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A343-BFBC-4280-9699-AE0579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22968-AF26-4B53-8F78-52DC84C19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E1737-61EC-48F5-BE4B-1580769F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B0875-B648-4D9A-940F-706710F8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0A031-8610-425C-9B8E-B567A671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7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AA6EB9-6EE0-4B12-9298-335C7889F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0BD8E-6B0D-4259-BCBC-5D4EF43A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EBAB8-CF1E-4AA4-91BE-63F73FDA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4689F-65FF-4989-8006-D565B9C6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804AF-5DB2-44D6-9B41-DFADAF82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61182-ACCB-415A-A3C1-2C5751DF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8F64A-4802-4179-808C-A070C5E8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C915D-457C-4366-99C3-5E5340F5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BBB82-122C-4101-AE3D-F46BCB12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E7BB0-5FA4-44DC-B4E9-3D4475E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9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2E36-1A06-46AD-A588-148B4F7B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CBB9B-AFA6-4C5C-A84E-2FC0889B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E42A0-FE86-414E-8E02-A1014ADC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D17E9-EA92-4444-BA0C-21BB0CCF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C30E7-56FC-486A-B407-D1E70D6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E2BEF-BEF6-4F66-A047-54F397B7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02427-F3F6-4D39-B933-B1CCFC002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B6C540-FB95-4EC6-83FF-2FF018EC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6040F-489C-4583-A8B4-69B6BEF0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A4545-6F52-41AD-9664-E5341AAA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664ED-2A38-4DDA-841D-8EED897E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9482F-1043-485B-926F-A852AF86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1AA7E-D8C5-4868-A605-615754BE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99FDB-0CCD-4874-8A15-0A748262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3A660-2BC8-4AD1-867F-27F6E8D7E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189D8B-ABB8-4125-81FA-90BE7351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6246B-A0E6-4FDC-B6F4-5AD8C96B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75D8BC-402D-429C-B208-3F1625DB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E33AF-6C56-4E49-8CE8-543CD00A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FC35B-C124-4EC5-96EF-22657D1C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92784-ECE7-49AB-A66E-B3828B55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64E730-CA06-4D61-826C-C41B42A3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C3F114-D31A-4720-8C7F-B939F81A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89790-AFDD-4D7E-9B12-F31FF8BB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32055-A190-43AC-AB8E-BDB9B4B9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18E20-7D3C-43D3-AED6-BA6509DC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5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E7D83-83CD-44FD-86E4-528EA474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7D155-FA14-434A-AFB4-0A813F7D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54F64-96A3-4B25-9678-CAA647A3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B0666-FB8E-443A-B1B7-5D3009BC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FC3F1-F72A-4C67-B8E4-C0B5E166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2A63D-67FB-4EE6-9871-B7BDAD50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E68A8-F86D-4E9F-8DDE-C2AE7206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D3180-6097-4E9E-A50D-C2BCE88C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FFFBE0-E761-4D5E-B4CB-B1365DD8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18B68-8DAB-4A86-996A-7EAE721E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99967-1655-4EC7-B2AF-FDBB88FC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B94F3-AD3C-4662-8E8D-45061002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4660D-6B66-475D-B6D4-A8137577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8319C-70EB-43B7-B4C6-B7A8659D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17A28-E615-4FCB-BAA2-364C09C17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E253-E582-4550-80A1-EB51A7F77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7A82A-2CEC-4452-A16C-62A4BA1A1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19AE-5C4F-4C2C-8B6C-228E292B6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87F8-04F3-45E6-B766-E6A848DD3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A_1.RFE / </a:t>
            </a:r>
            <a:r>
              <a:rPr lang="en-US" altLang="ko-KR" dirty="0" err="1"/>
              <a:t>tip_rate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5D1133-0EF6-4417-B5AA-6ECE611A7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392789"/>
            <a:ext cx="5696916" cy="4391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8B578F-BFDF-4ED6-87ED-F116F590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64" y="1392790"/>
            <a:ext cx="5696917" cy="44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7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A_2.PCA / </a:t>
            </a:r>
            <a:r>
              <a:rPr lang="en-US" altLang="ko-KR" dirty="0" err="1"/>
              <a:t>tip_rate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5D1133-0EF6-4417-B5AA-6ECE611A7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392789"/>
            <a:ext cx="5696916" cy="4391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B30F84-301A-4D22-80EF-81716ADC8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789"/>
            <a:ext cx="6000294" cy="43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A_3.REG / </a:t>
            </a:r>
            <a:r>
              <a:rPr lang="en-US" altLang="ko-KR" dirty="0" err="1"/>
              <a:t>tip_rate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5D1133-0EF6-4417-B5AA-6ECE611A7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392789"/>
            <a:ext cx="5696916" cy="4391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E36C15-38F6-489A-B7CE-5740FB65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32" y="1380361"/>
            <a:ext cx="5623204" cy="43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B_1.RFE / </a:t>
            </a:r>
            <a:r>
              <a:rPr lang="en-US" altLang="ko-KR" dirty="0" err="1"/>
              <a:t>tip_rate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1C1AC3-A782-4802-A941-B9F5E69D0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1399414"/>
            <a:ext cx="5735482" cy="44351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167794-5621-482B-8015-A72BD93B7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05" y="1399414"/>
            <a:ext cx="5858569" cy="42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B_2.PCA / </a:t>
            </a:r>
            <a:r>
              <a:rPr lang="en-US" altLang="ko-KR" dirty="0" err="1"/>
              <a:t>tip_rate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1C1AC3-A782-4802-A941-B9F5E69D0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1399414"/>
            <a:ext cx="5735482" cy="44351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76A572-E400-4C18-9DA8-B5E5BE460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9414"/>
            <a:ext cx="5925209" cy="43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B_3.REG/ </a:t>
            </a:r>
            <a:r>
              <a:rPr lang="en-US" altLang="ko-KR" dirty="0" err="1"/>
              <a:t>tip_rate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1C1AC3-A782-4802-A941-B9F5E69D0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1399414"/>
            <a:ext cx="5735482" cy="44351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3CFF8F-6801-4F6C-9764-F03590F5A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790"/>
            <a:ext cx="5604229" cy="39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9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RFE vs stand → RFE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21D8F3-78CB-4430-833C-7C4B4A43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7" y="1392789"/>
            <a:ext cx="5781278" cy="4231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18190-A5D1-475C-9643-C9E263E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93" y="1392789"/>
            <a:ext cx="5890771" cy="42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36DCB-A693-4F81-8678-9CEA25BADEF1}"/>
              </a:ext>
            </a:extLst>
          </p:cNvPr>
          <p:cNvSpPr txBox="1"/>
          <p:nvPr/>
        </p:nvSpPr>
        <p:spPr>
          <a:xfrm>
            <a:off x="679508" y="411061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RFE vs norm → RFE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DF979-C1D8-47BA-BD46-BA1B6F8BE835}"/>
              </a:ext>
            </a:extLst>
          </p:cNvPr>
          <p:cNvSpPr txBox="1"/>
          <p:nvPr/>
        </p:nvSpPr>
        <p:spPr>
          <a:xfrm>
            <a:off x="293615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2E7A-D9B1-424C-8C0D-F4FBF189C3D2}"/>
              </a:ext>
            </a:extLst>
          </p:cNvPr>
          <p:cNvSpPr txBox="1"/>
          <p:nvPr/>
        </p:nvSpPr>
        <p:spPr>
          <a:xfrm>
            <a:off x="6096000" y="102345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21D8F3-78CB-4430-833C-7C4B4A43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7" y="1392789"/>
            <a:ext cx="5781278" cy="4231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94B157-1A7F-4564-9085-00B8E2E1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47" y="1392789"/>
            <a:ext cx="5858121" cy="42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9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86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17</cp:revision>
  <dcterms:created xsi:type="dcterms:W3CDTF">2021-06-18T06:11:18Z</dcterms:created>
  <dcterms:modified xsi:type="dcterms:W3CDTF">2021-06-18T08:37:46Z</dcterms:modified>
</cp:coreProperties>
</file>