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74" r:id="rId2"/>
    <p:sldId id="262" r:id="rId3"/>
    <p:sldId id="263" r:id="rId4"/>
    <p:sldId id="264" r:id="rId5"/>
    <p:sldId id="265" r:id="rId6"/>
    <p:sldId id="272" r:id="rId7"/>
    <p:sldId id="268" r:id="rId8"/>
    <p:sldId id="270" r:id="rId9"/>
    <p:sldId id="26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E6EBD8"/>
    <a:srgbClr val="50E6D1"/>
    <a:srgbClr val="034DA2"/>
    <a:srgbClr val="0A6BC9"/>
    <a:srgbClr val="05A0E3"/>
    <a:srgbClr val="0B7A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47" autoAdjust="0"/>
    <p:restoredTop sz="87410" autoAdjust="0"/>
  </p:normalViewPr>
  <p:slideViewPr>
    <p:cSldViewPr snapToGrid="0">
      <p:cViewPr varScale="1">
        <p:scale>
          <a:sx n="65" d="100"/>
          <a:sy n="65" d="100"/>
        </p:scale>
        <p:origin x="5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50" d="100"/>
          <a:sy n="150" d="100"/>
        </p:scale>
        <p:origin x="810" y="-8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AE44E-58B1-4BDE-A5B1-C56F044F3D48}" type="datetimeFigureOut">
              <a:rPr lang="ko-KR" altLang="en-US" smtClean="0"/>
              <a:t>2021-09-11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706D0-F9C1-4D8D-94B5-57E8BF0C0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21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907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화재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규제</a:t>
            </a:r>
            <a:r>
              <a:rPr lang="en-US" altLang="ko-KR" dirty="0" smtClean="0"/>
              <a:t>, LPG, </a:t>
            </a:r>
            <a:r>
              <a:rPr lang="ko-KR" altLang="en-US" dirty="0" err="1" smtClean="0"/>
              <a:t>수소차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부동산</a:t>
            </a:r>
            <a:r>
              <a:rPr lang="en-US" altLang="ko-KR" dirty="0" smtClean="0"/>
              <a:t>(crawling)</a:t>
            </a:r>
            <a:endParaRPr lang="ko-KR" altLang="en-US" dirty="0" smtClean="0"/>
          </a:p>
          <a:p>
            <a:r>
              <a:rPr lang="en-US" altLang="ko-KR" dirty="0" smtClean="0"/>
              <a:t>4-13-28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464BABF-AF5F-485A-AC7C-030EC7D0D6F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624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1</a:t>
            </a:r>
            <a:r>
              <a:rPr lang="ko-KR" altLang="en-US" dirty="0" smtClean="0"/>
              <a:t>일</a:t>
            </a:r>
            <a:r>
              <a:rPr lang="en-US" altLang="ko-KR" dirty="0" smtClean="0"/>
              <a:t>, 1</a:t>
            </a:r>
            <a:r>
              <a:rPr lang="ko-KR" altLang="en-US" dirty="0" smtClean="0"/>
              <a:t>주</a:t>
            </a:r>
            <a:r>
              <a:rPr lang="en-US" altLang="ko-KR" dirty="0" smtClean="0"/>
              <a:t>, 1</a:t>
            </a:r>
            <a:r>
              <a:rPr lang="ko-KR" altLang="en-US" dirty="0" smtClean="0"/>
              <a:t>달 등 동향</a:t>
            </a:r>
            <a:r>
              <a:rPr lang="en-US" altLang="ko-KR" dirty="0" smtClean="0"/>
              <a:t>(scraping + word cloud)</a:t>
            </a:r>
            <a:endParaRPr lang="ko-KR" altLang="en-US" dirty="0" smtClean="0"/>
          </a:p>
          <a:p>
            <a:r>
              <a:rPr lang="ko-KR" altLang="en-US" dirty="0" err="1" smtClean="0"/>
              <a:t>크롤링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464BABF-AF5F-485A-AC7C-030EC7D0D6F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863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수소차</a:t>
            </a:r>
            <a:r>
              <a:rPr lang="ko-KR" altLang="en-US" dirty="0" smtClean="0"/>
              <a:t> 증감추이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정책실현 정도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464BABF-AF5F-485A-AC7C-030EC7D0D6F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343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수소차</a:t>
            </a:r>
            <a:r>
              <a:rPr lang="ko-KR" altLang="en-US" dirty="0" smtClean="0"/>
              <a:t> 증감추이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정책실현 정도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464BABF-AF5F-485A-AC7C-030EC7D0D6F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034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464BABF-AF5F-485A-AC7C-030EC7D0D6F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159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464BABF-AF5F-485A-AC7C-030EC7D0D6F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216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D417-2945-4BB4-861D-61E7C390466F}" type="datetime1">
              <a:rPr lang="ko-KR" altLang="en-US" smtClean="0"/>
              <a:t>2021-09-11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A7F2-CDFD-45AC-AF2A-A8EA170A6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9C46-43C8-4893-BD1E-51A7CD2C7B1D}" type="datetime1">
              <a:rPr lang="ko-KR" altLang="en-US" smtClean="0"/>
              <a:t>2021-09-11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A7F2-CDFD-45AC-AF2A-A8EA170A6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805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8333-4371-4375-966D-C5C797725AA4}" type="datetime1">
              <a:rPr lang="ko-KR" altLang="en-US" smtClean="0"/>
              <a:t>2021-09-11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A7F2-CDFD-45AC-AF2A-A8EA170A6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01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36C3-F09F-4789-9463-A34C855EBBFC}" type="datetime1">
              <a:rPr lang="ko-KR" altLang="en-US" smtClean="0"/>
              <a:t>2021-09-11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A7F2-CDFD-45AC-AF2A-A8EA170A6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4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CC15-D332-4D8A-A704-BF44BFC9ED5E}" type="datetime1">
              <a:rPr lang="ko-KR" altLang="en-US" smtClean="0"/>
              <a:t>2021-09-11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A7F2-CDFD-45AC-AF2A-A8EA170A6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011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8315-BEB6-4BE7-B63B-CCA593EDBA46}" type="datetime1">
              <a:rPr lang="ko-KR" altLang="en-US" smtClean="0"/>
              <a:t>2021-09-11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A7F2-CDFD-45AC-AF2A-A8EA170A6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09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B96D-CF47-4EC6-A89D-D47C0B3B259A}" type="datetime1">
              <a:rPr lang="ko-KR" altLang="en-US" smtClean="0"/>
              <a:t>2021-09-11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A7F2-CDFD-45AC-AF2A-A8EA170A6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995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C875-E3E7-416E-B70E-7242AC91A896}" type="datetime1">
              <a:rPr lang="ko-KR" altLang="en-US" smtClean="0"/>
              <a:t>2021-09-11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A7F2-CDFD-45AC-AF2A-A8EA170A6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580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C21D-5B37-4B4D-9792-8F7CFEE3FB0F}" type="datetime1">
              <a:rPr lang="ko-KR" altLang="en-US" smtClean="0"/>
              <a:t>2021-09-11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2765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2765-36ED-45DF-9BF6-D5031A3DEDC8}" type="datetime1">
              <a:rPr lang="ko-KR" altLang="en-US" smtClean="0"/>
              <a:t>2021-09-11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A7F2-CDFD-45AC-AF2A-A8EA170A6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948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F428-D1D6-4276-9743-04504D0D0A47}" type="datetime1">
              <a:rPr lang="ko-KR" altLang="en-US" smtClean="0"/>
              <a:t>2021-09-11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A7F2-CDFD-45AC-AF2A-A8EA170A6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482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31F9E-D2C8-4768-8497-45056D80C186}" type="datetime1">
              <a:rPr lang="ko-KR" altLang="en-US" smtClean="0"/>
              <a:t>2021-09-11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72600" y="64182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5A7F2-CDFD-45AC-AF2A-A8EA170A6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47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2781329" y="1543917"/>
            <a:ext cx="90276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r">
              <a:spcBef>
                <a:spcPts val="0"/>
              </a:spcBef>
            </a:pPr>
            <a:r>
              <a:rPr lang="ko-KR" altLang="en-US" sz="7200" dirty="0">
                <a:solidFill>
                  <a:srgbClr val="4A8C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수소충전소 </a:t>
            </a:r>
            <a:r>
              <a:rPr lang="en-US" altLang="ko-KR" sz="7200" dirty="0">
                <a:solidFill>
                  <a:srgbClr val="4A8C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sz="7200" dirty="0">
                <a:solidFill>
                  <a:srgbClr val="4A8C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sz="7200" dirty="0">
                <a:solidFill>
                  <a:srgbClr val="4A8C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최적 입지 선정</a:t>
            </a:r>
            <a:endParaRPr sz="7200" dirty="0">
              <a:solidFill>
                <a:srgbClr val="4A8C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2686825" cy="6858000"/>
          </a:xfrm>
          <a:prstGeom prst="rect">
            <a:avLst/>
          </a:prstGeom>
          <a:solidFill>
            <a:srgbClr val="034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2781329" y="5247118"/>
            <a:ext cx="9027600" cy="74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/>
            <a:r>
              <a:rPr lang="en-US" altLang="ko-KR" sz="2133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ko-KR" altLang="en-US" sz="2133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 </a:t>
            </a:r>
            <a:r>
              <a:rPr lang="ko-KR" altLang="en-US" sz="2133" dirty="0" err="1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할수있조</a:t>
            </a:r>
            <a:r>
              <a:rPr lang="ko-KR" altLang="en-US" sz="2133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2133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ko-KR" altLang="en-US" sz="2133" dirty="0" err="1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이현범</a:t>
            </a:r>
            <a:r>
              <a:rPr lang="en-US" altLang="ko-KR" sz="2133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133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강주영 </a:t>
            </a:r>
            <a:r>
              <a:rPr lang="ko-KR" altLang="en-US" sz="2133" dirty="0" err="1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고아름</a:t>
            </a:r>
            <a:r>
              <a:rPr lang="en-US" altLang="ko-KR" sz="2133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133" dirty="0" err="1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김민형</a:t>
            </a:r>
            <a:r>
              <a:rPr lang="en-US" altLang="ko-KR" sz="2133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133" dirty="0" err="1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한유정</a:t>
            </a:r>
            <a:endParaRPr lang="en-US" altLang="ko-KR" sz="2133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>
              <a:spcBef>
                <a:spcPts val="0"/>
              </a:spcBef>
            </a:pP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96E3D1E8-D186-456D-B97F-AA08E84337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66" b="89844" l="2344" r="89844">
                        <a14:foregroundMark x1="46875" y1="34766" x2="47266" y2="28125"/>
                        <a14:foregroundMark x1="64453" y1="31250" x2="63672" y2="29297"/>
                        <a14:foregroundMark x1="51172" y1="67969" x2="53906" y2="67969"/>
                        <a14:foregroundMark x1="27344" y1="74609" x2="28125" y2="75781"/>
                        <a14:foregroundMark x1="69531" y1="75000" x2="71094" y2="75000"/>
                        <a14:backgroundMark x1="55859" y1="25391" x2="67188" y2="23828"/>
                        <a14:backgroundMark x1="42188" y1="33594" x2="44141" y2="19922"/>
                        <a14:backgroundMark x1="35156" y1="55078" x2="42578" y2="58594"/>
                        <a14:backgroundMark x1="51172" y1="55859" x2="55859" y2="57813"/>
                        <a14:backgroundMark x1="17188" y1="72656" x2="14844" y2="64844"/>
                        <a14:backgroundMark x1="28125" y1="64844" x2="26172" y2="59375"/>
                        <a14:backgroundMark x1="17578" y1="58594" x2="17578" y2="58594"/>
                        <a14:backgroundMark x1="43359" y1="39063" x2="42188" y2="36328"/>
                        <a14:backgroundMark x1="51172" y1="39844" x2="49609" y2="37109"/>
                        <a14:backgroundMark x1="56641" y1="41406" x2="56641" y2="36328"/>
                        <a14:backgroundMark x1="69922" y1="39063" x2="69922" y2="35156"/>
                        <a14:backgroundMark x1="21094" y1="62500" x2="21094" y2="62109"/>
                        <a14:backgroundMark x1="40234" y1="68359" x2="43359" y2="69531"/>
                        <a14:backgroundMark x1="27344" y1="77734" x2="31250" y2="77734"/>
                        <a14:backgroundMark x1="29297" y1="72266" x2="31250" y2="73047"/>
                        <a14:backgroundMark x1="43359" y1="71484" x2="61328" y2="69531"/>
                        <a14:backgroundMark x1="54688" y1="64844" x2="76563" y2="64063"/>
                        <a14:backgroundMark x1="76172" y1="65234" x2="80469" y2="69531"/>
                        <a14:backgroundMark x1="66406" y1="76172" x2="70703" y2="78906"/>
                        <a14:backgroundMark x1="66797" y1="75391" x2="70313" y2="71875"/>
                        <a14:backgroundMark x1="84766" y1="64844" x2="85156" y2="65234"/>
                        <a14:backgroundMark x1="49219" y1="27344" x2="50391" y2="226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6268" y="4767953"/>
            <a:ext cx="2090047" cy="209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1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" y="0"/>
            <a:ext cx="2630658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32375" y="1899490"/>
            <a:ext cx="2034051" cy="6707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입지선정</a:t>
            </a:r>
            <a:endParaRPr lang="ko-KR" altLang="en-US" sz="2000" b="1" dirty="0">
              <a:solidFill>
                <a:sysClr val="windowText" lastClr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2374" y="2863031"/>
            <a:ext cx="2034051" cy="6707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H2 </a:t>
            </a:r>
            <a:r>
              <a:rPr lang="ko-KR" altLang="en-US" sz="2000" b="1" dirty="0" smtClean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뉴스</a:t>
            </a:r>
            <a:endParaRPr lang="ko-KR" altLang="en-US" sz="2000" b="1" dirty="0">
              <a:solidFill>
                <a:sysClr val="windowText" lastClr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2373" y="3826572"/>
            <a:ext cx="2034051" cy="6707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H2 </a:t>
            </a:r>
            <a:r>
              <a:rPr lang="ko-KR" altLang="en-US" sz="2000" b="1" dirty="0" smtClean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주식</a:t>
            </a:r>
            <a:endParaRPr lang="ko-KR" altLang="en-US" sz="2000" b="1" dirty="0">
              <a:solidFill>
                <a:sysClr val="windowText" lastClr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2373" y="4790113"/>
            <a:ext cx="2034051" cy="6707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현황</a:t>
            </a:r>
            <a:endParaRPr lang="ko-KR" altLang="en-US" sz="2000" b="1" dirty="0">
              <a:solidFill>
                <a:sysClr val="windowText" lastClr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1349829"/>
          </a:xfrm>
          <a:prstGeom prst="rect">
            <a:avLst/>
          </a:prstGeom>
          <a:solidFill>
            <a:srgbClr val="034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96E3D1E8-D186-456D-B97F-AA08E8433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62" y="5517634"/>
            <a:ext cx="1567535" cy="156753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32935" y="159157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latinLnBrk="0"/>
            <a:r>
              <a:rPr kumimoji="0" lang="ko-KR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수</a:t>
            </a:r>
            <a:r>
              <a:rPr lang="ko-KR" altLang="en-US" sz="2800" b="1" kern="0" dirty="0">
                <a:solidFill>
                  <a:schemeClr val="accent1">
                    <a:lumMod val="20000"/>
                    <a:lumOff val="8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소충</a:t>
            </a:r>
            <a:r>
              <a:rPr kumimoji="0" lang="ko-KR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전소 </a:t>
            </a:r>
            <a:r>
              <a:rPr kumimoji="0" lang="en-US" altLang="ko-K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/>
            </a:r>
            <a:br>
              <a:rPr kumimoji="0" lang="en-US" altLang="ko-K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</a:br>
            <a:r>
              <a:rPr kumimoji="0" lang="ko-KR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최적 입지 선정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2372" y="1917490"/>
            <a:ext cx="2034051" cy="6707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/>
          <a:srcRect r="11004"/>
          <a:stretch/>
        </p:blipFill>
        <p:spPr>
          <a:xfrm>
            <a:off x="2896346" y="1563132"/>
            <a:ext cx="8213627" cy="495988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5"/>
          <a:srcRect r="11021"/>
          <a:stretch/>
        </p:blipFill>
        <p:spPr>
          <a:xfrm>
            <a:off x="2896346" y="1548381"/>
            <a:ext cx="8123041" cy="494298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6"/>
          <a:srcRect r="11048"/>
          <a:stretch/>
        </p:blipFill>
        <p:spPr>
          <a:xfrm>
            <a:off x="2896346" y="1572657"/>
            <a:ext cx="8159634" cy="4926081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11202614" y="1440062"/>
            <a:ext cx="838200" cy="266700"/>
            <a:chOff x="2837144" y="6361706"/>
            <a:chExt cx="838200" cy="2667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56194" y="6361706"/>
              <a:ext cx="819150" cy="26670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2921125" y="6425529"/>
              <a:ext cx="507875" cy="11849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" dirty="0" smtClean="0">
                  <a:solidFill>
                    <a:schemeClr val="bg1"/>
                  </a:solidFill>
                </a:rPr>
                <a:t>조건선택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37144" y="6367343"/>
              <a:ext cx="74555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조건선택</a:t>
              </a:r>
              <a:endParaRPr lang="ko-KR" alt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946397" y="1597574"/>
            <a:ext cx="4397829" cy="208114"/>
          </a:xfrm>
          <a:prstGeom prst="rect">
            <a:avLst/>
          </a:prstGeom>
          <a:solidFill>
            <a:srgbClr val="FEFEFE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K-</a:t>
            </a:r>
            <a:r>
              <a:rPr lang="en-US" altLang="ko-KR" sz="1200" dirty="0" err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medoids</a:t>
            </a:r>
            <a:r>
              <a:rPr lang="en-US" altLang="ko-KR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기준 수소충전소 </a:t>
            </a:r>
            <a:r>
              <a:rPr lang="ko-KR" altLang="en-US" sz="1200" dirty="0" err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입치추천</a:t>
            </a:r>
            <a:endParaRPr lang="ko-KR" altLang="en-US" sz="12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12"/>
          </p:nvPr>
        </p:nvSpPr>
        <p:spPr>
          <a:xfrm>
            <a:off x="9438237" y="6491362"/>
            <a:ext cx="2743200" cy="365125"/>
          </a:xfrm>
        </p:spPr>
        <p:txBody>
          <a:bodyPr/>
          <a:lstStyle/>
          <a:p>
            <a:fld id="{48C5A7F2-CDFD-45AC-AF2A-A8EA170A6936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546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" y="0"/>
            <a:ext cx="2630658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32375" y="1899490"/>
            <a:ext cx="2034051" cy="6707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입지선정</a:t>
            </a:r>
            <a:endParaRPr lang="ko-KR" altLang="en-US" sz="2000" b="1" dirty="0">
              <a:solidFill>
                <a:sysClr val="windowText" lastClr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2374" y="2863031"/>
            <a:ext cx="2034051" cy="6707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H2 </a:t>
            </a:r>
            <a:r>
              <a:rPr lang="ko-KR" altLang="en-US" sz="2000" b="1" dirty="0" smtClean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뉴스</a:t>
            </a:r>
            <a:endParaRPr lang="ko-KR" altLang="en-US" sz="2000" b="1" dirty="0">
              <a:solidFill>
                <a:sysClr val="windowText" lastClr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2373" y="3826572"/>
            <a:ext cx="2034051" cy="6707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H2 </a:t>
            </a:r>
            <a:r>
              <a:rPr lang="ko-KR" altLang="en-US" sz="2000" b="1" dirty="0" smtClean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주식</a:t>
            </a:r>
            <a:endParaRPr lang="ko-KR" altLang="en-US" sz="2000" b="1" dirty="0">
              <a:solidFill>
                <a:sysClr val="windowText" lastClr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2373" y="4790113"/>
            <a:ext cx="2034051" cy="6707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현황</a:t>
            </a:r>
            <a:endParaRPr lang="ko-KR" altLang="en-US" sz="2000" b="1" dirty="0">
              <a:solidFill>
                <a:sysClr val="windowText" lastClr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1349829"/>
          </a:xfrm>
          <a:prstGeom prst="rect">
            <a:avLst/>
          </a:prstGeom>
          <a:solidFill>
            <a:srgbClr val="034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96E3D1E8-D186-456D-B97F-AA08E8433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62" y="5517634"/>
            <a:ext cx="1567535" cy="156753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32935" y="159157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수</a:t>
            </a:r>
            <a:r>
              <a:rPr lang="ko-KR" altLang="en-US" sz="2800" b="1" kern="0" dirty="0">
                <a:solidFill>
                  <a:schemeClr val="accent1">
                    <a:lumMod val="20000"/>
                    <a:lumOff val="8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소충</a:t>
            </a:r>
            <a:r>
              <a:rPr kumimoji="0" lang="ko-KR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전소 </a:t>
            </a:r>
            <a:r>
              <a:rPr kumimoji="0" lang="en-US" altLang="ko-K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/>
            </a:r>
            <a:br>
              <a:rPr kumimoji="0" lang="en-US" altLang="ko-K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</a:br>
            <a:r>
              <a:rPr kumimoji="0" lang="ko-KR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최적 입지 선정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5611" y="2157536"/>
            <a:ext cx="8427492" cy="361814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직사각형 16"/>
          <p:cNvSpPr/>
          <p:nvPr/>
        </p:nvSpPr>
        <p:spPr>
          <a:xfrm>
            <a:off x="132372" y="2891062"/>
            <a:ext cx="2034051" cy="6707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A7F2-CDFD-45AC-AF2A-A8EA170A693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49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" y="0"/>
            <a:ext cx="2630658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32375" y="1899490"/>
            <a:ext cx="2034051" cy="6707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입지선정</a:t>
            </a:r>
            <a:endParaRPr lang="ko-KR" altLang="en-US" sz="2000" b="1" dirty="0">
              <a:solidFill>
                <a:sysClr val="windowText" lastClr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2374" y="2863031"/>
            <a:ext cx="2034051" cy="6707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H2 </a:t>
            </a:r>
            <a:r>
              <a:rPr lang="ko-KR" altLang="en-US" sz="2000" b="1" dirty="0" smtClean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뉴스</a:t>
            </a:r>
            <a:endParaRPr lang="ko-KR" altLang="en-US" sz="2000" b="1" dirty="0">
              <a:solidFill>
                <a:sysClr val="windowText" lastClr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2373" y="3826572"/>
            <a:ext cx="2034051" cy="6707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H2 </a:t>
            </a:r>
            <a:r>
              <a:rPr lang="ko-KR" altLang="en-US" sz="2000" b="1" dirty="0" smtClean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주식</a:t>
            </a:r>
            <a:endParaRPr lang="ko-KR" altLang="en-US" sz="2000" b="1" dirty="0">
              <a:solidFill>
                <a:sysClr val="windowText" lastClr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2373" y="4790113"/>
            <a:ext cx="2034051" cy="6707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현황</a:t>
            </a:r>
            <a:endParaRPr lang="ko-KR" altLang="en-US" sz="2000" b="1" dirty="0">
              <a:solidFill>
                <a:sysClr val="windowText" lastClr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1349829"/>
          </a:xfrm>
          <a:prstGeom prst="rect">
            <a:avLst/>
          </a:prstGeom>
          <a:solidFill>
            <a:srgbClr val="034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96E3D1E8-D186-456D-B97F-AA08E8433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62" y="5517634"/>
            <a:ext cx="1567535" cy="156753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32935" y="159157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수</a:t>
            </a:r>
            <a:r>
              <a:rPr lang="ko-KR" altLang="en-US" sz="2800" b="1" kern="0" dirty="0">
                <a:solidFill>
                  <a:schemeClr val="accent1">
                    <a:lumMod val="20000"/>
                    <a:lumOff val="8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소충</a:t>
            </a:r>
            <a:r>
              <a:rPr kumimoji="0" lang="ko-KR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전소 </a:t>
            </a:r>
            <a:r>
              <a:rPr kumimoji="0" lang="en-US" altLang="ko-K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/>
            </a:r>
            <a:br>
              <a:rPr kumimoji="0" lang="en-US" altLang="ko-K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</a:br>
            <a:r>
              <a:rPr kumimoji="0" lang="ko-KR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최적 입지 선정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352" y="1909177"/>
            <a:ext cx="7058025" cy="432168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직사각형 13"/>
          <p:cNvSpPr/>
          <p:nvPr/>
        </p:nvSpPr>
        <p:spPr>
          <a:xfrm>
            <a:off x="132372" y="3856772"/>
            <a:ext cx="2034051" cy="6707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A7F2-CDFD-45AC-AF2A-A8EA170A693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08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" y="0"/>
            <a:ext cx="2630658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32375" y="1899490"/>
            <a:ext cx="2034051" cy="6707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입지선정</a:t>
            </a:r>
            <a:endParaRPr lang="ko-KR" altLang="en-US" sz="2000" b="1" dirty="0">
              <a:solidFill>
                <a:sysClr val="windowText" lastClr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2374" y="2863031"/>
            <a:ext cx="2034051" cy="6707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H2 </a:t>
            </a:r>
            <a:r>
              <a:rPr lang="ko-KR" altLang="en-US" sz="2000" b="1" dirty="0" smtClean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뉴스</a:t>
            </a:r>
            <a:endParaRPr lang="ko-KR" altLang="en-US" sz="2000" b="1" dirty="0">
              <a:solidFill>
                <a:sysClr val="windowText" lastClr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2373" y="3826572"/>
            <a:ext cx="2034051" cy="6707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H2 </a:t>
            </a:r>
            <a:r>
              <a:rPr lang="ko-KR" altLang="en-US" sz="2000" b="1" dirty="0" smtClean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주식</a:t>
            </a:r>
            <a:endParaRPr lang="ko-KR" altLang="en-US" sz="2000" b="1" dirty="0">
              <a:solidFill>
                <a:sysClr val="windowText" lastClr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2373" y="4790113"/>
            <a:ext cx="2034051" cy="6707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현황</a:t>
            </a:r>
            <a:endParaRPr lang="ko-KR" altLang="en-US" sz="2000" b="1" dirty="0">
              <a:solidFill>
                <a:sysClr val="windowText" lastClr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1349829"/>
          </a:xfrm>
          <a:prstGeom prst="rect">
            <a:avLst/>
          </a:prstGeom>
          <a:solidFill>
            <a:srgbClr val="034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96E3D1E8-D186-456D-B97F-AA08E8433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62" y="5517634"/>
            <a:ext cx="1567535" cy="156753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32935" y="159157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수</a:t>
            </a:r>
            <a:r>
              <a:rPr lang="ko-KR" altLang="en-US" sz="2800" b="1" kern="0" dirty="0">
                <a:solidFill>
                  <a:schemeClr val="accent1">
                    <a:lumMod val="20000"/>
                    <a:lumOff val="8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소충</a:t>
            </a:r>
            <a:r>
              <a:rPr kumimoji="0" lang="ko-KR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전소 </a:t>
            </a:r>
            <a:r>
              <a:rPr kumimoji="0" lang="en-US" altLang="ko-K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/>
            </a:r>
            <a:br>
              <a:rPr kumimoji="0" lang="en-US" altLang="ko-K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</a:br>
            <a:r>
              <a:rPr kumimoji="0" lang="ko-KR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최적 입지 선정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5422" y="1424947"/>
            <a:ext cx="7278566" cy="54330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01068" y="6232008"/>
            <a:ext cx="1927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월</a:t>
            </a:r>
            <a:endParaRPr lang="ko-KR" altLang="en-US" sz="10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2372" y="4791284"/>
            <a:ext cx="2034051" cy="6707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2627156" y="5245106"/>
            <a:ext cx="1749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누적 보급량</a:t>
            </a:r>
            <a:endParaRPr lang="ko-KR" altLang="en-US" sz="10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4980" y="1781175"/>
            <a:ext cx="7429008" cy="4851854"/>
          </a:xfrm>
          <a:prstGeom prst="rect">
            <a:avLst/>
          </a:prstGeom>
        </p:spPr>
      </p:pic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A7F2-CDFD-45AC-AF2A-A8EA170A693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81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" y="0"/>
            <a:ext cx="2630658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32375" y="1899490"/>
            <a:ext cx="2034051" cy="6707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입지선정</a:t>
            </a:r>
            <a:endParaRPr lang="ko-KR" altLang="en-US" sz="2000" b="1" dirty="0">
              <a:solidFill>
                <a:sysClr val="windowText" lastClr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2374" y="2863031"/>
            <a:ext cx="2034051" cy="6707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H2 </a:t>
            </a:r>
            <a:r>
              <a:rPr lang="ko-KR" altLang="en-US" sz="2000" b="1" dirty="0" smtClean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뉴스</a:t>
            </a:r>
            <a:endParaRPr lang="ko-KR" altLang="en-US" sz="2000" b="1" dirty="0">
              <a:solidFill>
                <a:sysClr val="windowText" lastClr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2373" y="3826572"/>
            <a:ext cx="2034051" cy="6707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H2 </a:t>
            </a:r>
            <a:r>
              <a:rPr lang="ko-KR" altLang="en-US" sz="2000" b="1" dirty="0" smtClean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주식</a:t>
            </a:r>
            <a:endParaRPr lang="ko-KR" altLang="en-US" sz="2000" b="1" dirty="0">
              <a:solidFill>
                <a:sysClr val="windowText" lastClr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2373" y="4790113"/>
            <a:ext cx="2034051" cy="6707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현황</a:t>
            </a:r>
            <a:endParaRPr lang="ko-KR" altLang="en-US" sz="2000" b="1" dirty="0">
              <a:solidFill>
                <a:sysClr val="windowText" lastClr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1349829"/>
          </a:xfrm>
          <a:prstGeom prst="rect">
            <a:avLst/>
          </a:prstGeom>
          <a:solidFill>
            <a:srgbClr val="034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96E3D1E8-D186-456D-B97F-AA08E8433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62" y="5517634"/>
            <a:ext cx="1567535" cy="156753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32935" y="159157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수</a:t>
            </a:r>
            <a:r>
              <a:rPr lang="ko-KR" altLang="en-US" sz="2800" b="1" kern="0" dirty="0">
                <a:solidFill>
                  <a:schemeClr val="accent1">
                    <a:lumMod val="20000"/>
                    <a:lumOff val="8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소충</a:t>
            </a:r>
            <a:r>
              <a:rPr kumimoji="0" lang="ko-KR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전소 </a:t>
            </a:r>
            <a:r>
              <a:rPr kumimoji="0" lang="en-US" altLang="ko-K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/>
            </a:r>
            <a:br>
              <a:rPr kumimoji="0" lang="en-US" altLang="ko-K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</a:br>
            <a:r>
              <a:rPr kumimoji="0" lang="ko-KR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최적 입지 선정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5422" y="1424947"/>
            <a:ext cx="7278566" cy="54330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01068" y="6232008"/>
            <a:ext cx="1927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월</a:t>
            </a:r>
            <a:endParaRPr lang="ko-KR" altLang="en-US" sz="10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2372" y="4791284"/>
            <a:ext cx="2034051" cy="6707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2627156" y="5245106"/>
            <a:ext cx="1749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누적 보급량</a:t>
            </a:r>
            <a:endParaRPr lang="ko-KR" altLang="en-US" sz="10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4980" y="1781175"/>
            <a:ext cx="7429008" cy="485185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6"/>
          <a:srcRect r="35136"/>
          <a:stretch/>
        </p:blipFill>
        <p:spPr>
          <a:xfrm>
            <a:off x="2953575" y="1364343"/>
            <a:ext cx="7395111" cy="548021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7"/>
          <a:srcRect t="1250"/>
          <a:stretch/>
        </p:blipFill>
        <p:spPr>
          <a:xfrm>
            <a:off x="5407705" y="1356454"/>
            <a:ext cx="6363380" cy="5488106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A7F2-CDFD-45AC-AF2A-A8EA170A693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11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" y="0"/>
            <a:ext cx="2630658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32375" y="1899490"/>
            <a:ext cx="2034051" cy="6707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입지선정</a:t>
            </a:r>
            <a:endParaRPr lang="ko-KR" altLang="en-US" sz="2000" b="1" dirty="0">
              <a:solidFill>
                <a:sysClr val="windowText" lastClr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2374" y="2863031"/>
            <a:ext cx="2034051" cy="6707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H2 </a:t>
            </a:r>
            <a:r>
              <a:rPr lang="ko-KR" altLang="en-US" sz="2000" b="1" dirty="0" smtClean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뉴스</a:t>
            </a:r>
            <a:endParaRPr lang="ko-KR" altLang="en-US" sz="2000" b="1" dirty="0">
              <a:solidFill>
                <a:sysClr val="windowText" lastClr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2373" y="3826572"/>
            <a:ext cx="2034051" cy="6707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H2 </a:t>
            </a:r>
            <a:r>
              <a:rPr lang="ko-KR" altLang="en-US" sz="2000" b="1" dirty="0" smtClean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주식</a:t>
            </a:r>
            <a:endParaRPr lang="ko-KR" altLang="en-US" sz="2000" b="1" dirty="0">
              <a:solidFill>
                <a:sysClr val="windowText" lastClr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2373" y="4790113"/>
            <a:ext cx="2034051" cy="6707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현황</a:t>
            </a:r>
            <a:endParaRPr lang="ko-KR" altLang="en-US" sz="2000" b="1" dirty="0">
              <a:solidFill>
                <a:sysClr val="windowText" lastClr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1349829"/>
          </a:xfrm>
          <a:prstGeom prst="rect">
            <a:avLst/>
          </a:prstGeom>
          <a:solidFill>
            <a:srgbClr val="034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96E3D1E8-D186-456D-B97F-AA08E8433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62" y="5517634"/>
            <a:ext cx="1567535" cy="156753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32935" y="159157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수</a:t>
            </a:r>
            <a:r>
              <a:rPr lang="ko-KR" altLang="en-US" sz="2800" b="1" kern="0" dirty="0">
                <a:solidFill>
                  <a:schemeClr val="accent1">
                    <a:lumMod val="20000"/>
                    <a:lumOff val="8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소충</a:t>
            </a:r>
            <a:r>
              <a:rPr kumimoji="0" lang="ko-KR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전소 </a:t>
            </a:r>
            <a:r>
              <a:rPr kumimoji="0" lang="en-US" altLang="ko-K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/>
            </a:r>
            <a:br>
              <a:rPr kumimoji="0" lang="en-US" altLang="ko-K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</a:br>
            <a:r>
              <a:rPr kumimoji="0" lang="ko-KR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최적 입지 선정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2373" y="4790113"/>
            <a:ext cx="2034051" cy="6707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478" y="2475961"/>
            <a:ext cx="8991702" cy="325590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993215" y="2522268"/>
            <a:ext cx="2278743" cy="292831"/>
          </a:xfrm>
          <a:prstGeom prst="rect">
            <a:avLst/>
          </a:prstGeom>
          <a:solidFill>
            <a:srgbClr val="E6EBD8"/>
          </a:solidFill>
          <a:ln>
            <a:solidFill>
              <a:srgbClr val="E6E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499900" y="2518073"/>
            <a:ext cx="2278743" cy="292831"/>
          </a:xfrm>
          <a:prstGeom prst="rect">
            <a:avLst/>
          </a:prstGeom>
          <a:solidFill>
            <a:srgbClr val="E6EBD8"/>
          </a:solidFill>
          <a:ln>
            <a:solidFill>
              <a:srgbClr val="E6E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993215" y="2507323"/>
            <a:ext cx="2131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차량 </a:t>
            </a:r>
            <a:r>
              <a:rPr lang="ko-KR" altLang="en-US" sz="1400" dirty="0" err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등록수대비</a:t>
            </a:r>
            <a:r>
              <a:rPr lang="ko-KR" altLang="en-US" sz="14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충전소수</a:t>
            </a:r>
            <a:endParaRPr lang="ko-KR" altLang="en-US" sz="14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99900" y="2503127"/>
            <a:ext cx="2487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수소충전소 정책 실현 정도</a:t>
            </a:r>
            <a:endParaRPr lang="ko-KR" altLang="en-US" sz="14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A7F2-CDFD-45AC-AF2A-A8EA170A693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94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349829"/>
          </a:xfrm>
          <a:prstGeom prst="rect">
            <a:avLst/>
          </a:prstGeom>
          <a:solidFill>
            <a:srgbClr val="034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32935" y="159157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수</a:t>
            </a:r>
            <a:r>
              <a:rPr lang="ko-KR" altLang="en-US" sz="2800" b="1" kern="0" dirty="0">
                <a:solidFill>
                  <a:schemeClr val="accent1">
                    <a:lumMod val="20000"/>
                    <a:lumOff val="8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소충</a:t>
            </a:r>
            <a:r>
              <a:rPr kumimoji="0" lang="ko-KR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전소 </a:t>
            </a:r>
            <a:r>
              <a:rPr kumimoji="0" lang="en-US" altLang="ko-K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/>
            </a:r>
            <a:br>
              <a:rPr kumimoji="0" lang="en-US" altLang="ko-K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</a:br>
            <a:r>
              <a:rPr kumimoji="0" lang="ko-KR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최적 입지 선정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726" y="4814656"/>
            <a:ext cx="10077450" cy="157162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rcRect t="6130" b="61605"/>
          <a:stretch/>
        </p:blipFill>
        <p:spPr>
          <a:xfrm>
            <a:off x="377371" y="1713490"/>
            <a:ext cx="6400800" cy="29257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모서리가 둥근 직사각형 18"/>
          <p:cNvSpPr/>
          <p:nvPr/>
        </p:nvSpPr>
        <p:spPr>
          <a:xfrm>
            <a:off x="6778171" y="6046245"/>
            <a:ext cx="566057" cy="166918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8062688" y="6046245"/>
            <a:ext cx="566057" cy="166918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9346729" y="6046245"/>
            <a:ext cx="566057" cy="166918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3725" y="1713490"/>
            <a:ext cx="4686275" cy="29257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96E3D1E8-D186-456D-B97F-AA08E84337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562" y="5517634"/>
            <a:ext cx="1567535" cy="1567535"/>
          </a:xfrm>
          <a:prstGeom prst="rect">
            <a:avLst/>
          </a:prstGeom>
        </p:spPr>
      </p:pic>
      <p:sp>
        <p:nvSpPr>
          <p:cNvPr id="25" name="슬라이드 번호 개체 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A7F2-CDFD-45AC-AF2A-A8EA170A693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10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34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62724" y="2497448"/>
            <a:ext cx="1006655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800" kern="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endParaRPr kumimoji="0" lang="ko-KR" altLang="en-US" sz="8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96E3D1E8-D186-456D-B97F-AA08E8433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66" b="89844" l="2344" r="89844">
                        <a14:foregroundMark x1="46875" y1="34766" x2="47266" y2="28125"/>
                        <a14:foregroundMark x1="64453" y1="31250" x2="63672" y2="29297"/>
                        <a14:foregroundMark x1="51172" y1="67969" x2="53906" y2="67969"/>
                        <a14:foregroundMark x1="27344" y1="74609" x2="28125" y2="75781"/>
                        <a14:foregroundMark x1="69531" y1="75000" x2="71094" y2="75000"/>
                        <a14:backgroundMark x1="55859" y1="25391" x2="67188" y2="23828"/>
                        <a14:backgroundMark x1="42188" y1="33594" x2="44141" y2="19922"/>
                        <a14:backgroundMark x1="35156" y1="55078" x2="42578" y2="58594"/>
                        <a14:backgroundMark x1="51172" y1="55859" x2="55859" y2="57813"/>
                        <a14:backgroundMark x1="17188" y1="72656" x2="14844" y2="64844"/>
                        <a14:backgroundMark x1="28125" y1="64844" x2="26172" y2="59375"/>
                        <a14:backgroundMark x1="17578" y1="58594" x2="17578" y2="58594"/>
                        <a14:backgroundMark x1="43359" y1="39063" x2="42188" y2="36328"/>
                        <a14:backgroundMark x1="51172" y1="39844" x2="49609" y2="37109"/>
                        <a14:backgroundMark x1="56641" y1="41406" x2="56641" y2="36328"/>
                        <a14:backgroundMark x1="69922" y1="39063" x2="69922" y2="35156"/>
                        <a14:backgroundMark x1="21094" y1="62500" x2="21094" y2="62109"/>
                        <a14:backgroundMark x1="40234" y1="68359" x2="43359" y2="69531"/>
                        <a14:backgroundMark x1="27344" y1="77734" x2="31250" y2="77734"/>
                        <a14:backgroundMark x1="29297" y1="72266" x2="31250" y2="73047"/>
                        <a14:backgroundMark x1="43359" y1="71484" x2="61328" y2="69531"/>
                        <a14:backgroundMark x1="54688" y1="64844" x2="76563" y2="64063"/>
                        <a14:backgroundMark x1="76172" y1="65234" x2="80469" y2="69531"/>
                        <a14:backgroundMark x1="66406" y1="76172" x2="70703" y2="78906"/>
                        <a14:backgroundMark x1="66797" y1="75391" x2="70313" y2="71875"/>
                        <a14:backgroundMark x1="84766" y1="64844" x2="85156" y2="65234"/>
                        <a14:backgroundMark x1="49219" y1="27344" x2="50391" y2="226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6269" y="5429250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2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125</Words>
  <Application>Microsoft Office PowerPoint</Application>
  <PresentationFormat>와이드스크린</PresentationFormat>
  <Paragraphs>63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나눔고딕 Light</vt:lpstr>
      <vt:lpstr>나눔스퀘어 ExtraBold</vt:lpstr>
      <vt:lpstr>맑은 고딕</vt:lpstr>
      <vt:lpstr>Arial</vt:lpstr>
      <vt:lpstr>Montserrat</vt:lpstr>
      <vt:lpstr>Office 테마</vt:lpstr>
      <vt:lpstr>수소충전소  최적 입지 선정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19</cp:revision>
  <dcterms:created xsi:type="dcterms:W3CDTF">2021-09-07T03:11:58Z</dcterms:created>
  <dcterms:modified xsi:type="dcterms:W3CDTF">2021-09-11T01:46:29Z</dcterms:modified>
</cp:coreProperties>
</file>