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64" r:id="rId5"/>
    <p:sldId id="262" r:id="rId6"/>
    <p:sldId id="265" r:id="rId7"/>
    <p:sldId id="266" r:id="rId8"/>
    <p:sldId id="267" r:id="rId9"/>
    <p:sldId id="261"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320" autoAdjust="0"/>
  </p:normalViewPr>
  <p:slideViewPr>
    <p:cSldViewPr snapToGrid="0">
      <p:cViewPr varScale="1">
        <p:scale>
          <a:sx n="108" d="100"/>
          <a:sy n="108" d="100"/>
        </p:scale>
        <p:origin x="54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48470A-99C0-45BA-A017-BA9DE63F73E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06F3DD3-DDB9-4132-8BA7-0F4FDFCCB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5115597-4236-43E1-865E-F5A77E07C80D}"/>
              </a:ext>
            </a:extLst>
          </p:cNvPr>
          <p:cNvSpPr>
            <a:spLocks noGrp="1"/>
          </p:cNvSpPr>
          <p:nvPr>
            <p:ph type="dt" sz="half" idx="10"/>
          </p:nvPr>
        </p:nvSpPr>
        <p:spPr/>
        <p:txBody>
          <a:bodyPr/>
          <a:lstStyle/>
          <a:p>
            <a:fld id="{D0832260-911E-482A-B72C-B3D05146B023}" type="datetimeFigureOut">
              <a:rPr lang="ko-KR" altLang="en-US" smtClean="0"/>
              <a:t>2021-08-28</a:t>
            </a:fld>
            <a:endParaRPr lang="ko-KR" altLang="en-US"/>
          </a:p>
        </p:txBody>
      </p:sp>
      <p:sp>
        <p:nvSpPr>
          <p:cNvPr id="5" name="바닥글 개체 틀 4">
            <a:extLst>
              <a:ext uri="{FF2B5EF4-FFF2-40B4-BE49-F238E27FC236}">
                <a16:creationId xmlns:a16="http://schemas.microsoft.com/office/drawing/2014/main" id="{27C4032D-DB37-4452-869C-B230E92E4D5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2001642-ECD0-4B6C-9437-14B231E4BB8F}"/>
              </a:ext>
            </a:extLst>
          </p:cNvPr>
          <p:cNvSpPr>
            <a:spLocks noGrp="1"/>
          </p:cNvSpPr>
          <p:nvPr>
            <p:ph type="sldNum" sz="quarter" idx="12"/>
          </p:nvPr>
        </p:nvSpPr>
        <p:spPr/>
        <p:txBody>
          <a:bodyPr/>
          <a:lstStyle/>
          <a:p>
            <a:fld id="{052F2FC0-CF47-4B17-8E59-B2E3DA6D22C6}" type="slidenum">
              <a:rPr lang="ko-KR" altLang="en-US" smtClean="0"/>
              <a:t>‹#›</a:t>
            </a:fld>
            <a:endParaRPr lang="ko-KR" altLang="en-US"/>
          </a:p>
        </p:txBody>
      </p:sp>
    </p:spTree>
    <p:extLst>
      <p:ext uri="{BB962C8B-B14F-4D97-AF65-F5344CB8AC3E}">
        <p14:creationId xmlns:p14="http://schemas.microsoft.com/office/powerpoint/2010/main" val="266482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46BC9A-9363-4138-B3CF-783BAFF2B02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801E111-5AD6-4D14-B518-B051EA109DD3}"/>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406A4BC-FC0C-4C7E-8E03-8ED319EE0ADD}"/>
              </a:ext>
            </a:extLst>
          </p:cNvPr>
          <p:cNvSpPr>
            <a:spLocks noGrp="1"/>
          </p:cNvSpPr>
          <p:nvPr>
            <p:ph type="dt" sz="half" idx="10"/>
          </p:nvPr>
        </p:nvSpPr>
        <p:spPr/>
        <p:txBody>
          <a:bodyPr/>
          <a:lstStyle/>
          <a:p>
            <a:fld id="{D0832260-911E-482A-B72C-B3D05146B023}" type="datetimeFigureOut">
              <a:rPr lang="ko-KR" altLang="en-US" smtClean="0"/>
              <a:t>2021-08-28</a:t>
            </a:fld>
            <a:endParaRPr lang="ko-KR" altLang="en-US"/>
          </a:p>
        </p:txBody>
      </p:sp>
      <p:sp>
        <p:nvSpPr>
          <p:cNvPr id="5" name="바닥글 개체 틀 4">
            <a:extLst>
              <a:ext uri="{FF2B5EF4-FFF2-40B4-BE49-F238E27FC236}">
                <a16:creationId xmlns:a16="http://schemas.microsoft.com/office/drawing/2014/main" id="{8AAA5B7A-C486-449C-A574-CE910D8850F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FD01FFA-E26D-481F-A5F3-B541FD34C0EE}"/>
              </a:ext>
            </a:extLst>
          </p:cNvPr>
          <p:cNvSpPr>
            <a:spLocks noGrp="1"/>
          </p:cNvSpPr>
          <p:nvPr>
            <p:ph type="sldNum" sz="quarter" idx="12"/>
          </p:nvPr>
        </p:nvSpPr>
        <p:spPr/>
        <p:txBody>
          <a:bodyPr/>
          <a:lstStyle/>
          <a:p>
            <a:fld id="{052F2FC0-CF47-4B17-8E59-B2E3DA6D22C6}" type="slidenum">
              <a:rPr lang="ko-KR" altLang="en-US" smtClean="0"/>
              <a:t>‹#›</a:t>
            </a:fld>
            <a:endParaRPr lang="ko-KR" altLang="en-US"/>
          </a:p>
        </p:txBody>
      </p:sp>
    </p:spTree>
    <p:extLst>
      <p:ext uri="{BB962C8B-B14F-4D97-AF65-F5344CB8AC3E}">
        <p14:creationId xmlns:p14="http://schemas.microsoft.com/office/powerpoint/2010/main" val="165382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F2F3283-2DE2-4D58-9C4B-3428B3F213F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CE1E4CF-082D-4B90-A7B0-0FA6EE61F0C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B739A58-7606-4D6A-ACFC-785C8F519A82}"/>
              </a:ext>
            </a:extLst>
          </p:cNvPr>
          <p:cNvSpPr>
            <a:spLocks noGrp="1"/>
          </p:cNvSpPr>
          <p:nvPr>
            <p:ph type="dt" sz="half" idx="10"/>
          </p:nvPr>
        </p:nvSpPr>
        <p:spPr/>
        <p:txBody>
          <a:bodyPr/>
          <a:lstStyle/>
          <a:p>
            <a:fld id="{D0832260-911E-482A-B72C-B3D05146B023}" type="datetimeFigureOut">
              <a:rPr lang="ko-KR" altLang="en-US" smtClean="0"/>
              <a:t>2021-08-28</a:t>
            </a:fld>
            <a:endParaRPr lang="ko-KR" altLang="en-US"/>
          </a:p>
        </p:txBody>
      </p:sp>
      <p:sp>
        <p:nvSpPr>
          <p:cNvPr id="5" name="바닥글 개체 틀 4">
            <a:extLst>
              <a:ext uri="{FF2B5EF4-FFF2-40B4-BE49-F238E27FC236}">
                <a16:creationId xmlns:a16="http://schemas.microsoft.com/office/drawing/2014/main" id="{421C3C05-EB1F-43C4-8DB2-599D69FFCBF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2B1A6B-7709-42C2-8452-D2555A6F4E69}"/>
              </a:ext>
            </a:extLst>
          </p:cNvPr>
          <p:cNvSpPr>
            <a:spLocks noGrp="1"/>
          </p:cNvSpPr>
          <p:nvPr>
            <p:ph type="sldNum" sz="quarter" idx="12"/>
          </p:nvPr>
        </p:nvSpPr>
        <p:spPr/>
        <p:txBody>
          <a:bodyPr/>
          <a:lstStyle/>
          <a:p>
            <a:fld id="{052F2FC0-CF47-4B17-8E59-B2E3DA6D22C6}" type="slidenum">
              <a:rPr lang="ko-KR" altLang="en-US" smtClean="0"/>
              <a:t>‹#›</a:t>
            </a:fld>
            <a:endParaRPr lang="ko-KR" altLang="en-US"/>
          </a:p>
        </p:txBody>
      </p:sp>
    </p:spTree>
    <p:extLst>
      <p:ext uri="{BB962C8B-B14F-4D97-AF65-F5344CB8AC3E}">
        <p14:creationId xmlns:p14="http://schemas.microsoft.com/office/powerpoint/2010/main" val="163552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0F1230-B5A8-484B-A76A-D92F5586C70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9DAFD26-1CC6-468C-9D7D-F1EC2718553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799846E-EEE3-44F0-8A81-50BCEC3C7CAF}"/>
              </a:ext>
            </a:extLst>
          </p:cNvPr>
          <p:cNvSpPr>
            <a:spLocks noGrp="1"/>
          </p:cNvSpPr>
          <p:nvPr>
            <p:ph type="dt" sz="half" idx="10"/>
          </p:nvPr>
        </p:nvSpPr>
        <p:spPr/>
        <p:txBody>
          <a:bodyPr/>
          <a:lstStyle/>
          <a:p>
            <a:fld id="{D0832260-911E-482A-B72C-B3D05146B023}" type="datetimeFigureOut">
              <a:rPr lang="ko-KR" altLang="en-US" smtClean="0"/>
              <a:t>2021-08-28</a:t>
            </a:fld>
            <a:endParaRPr lang="ko-KR" altLang="en-US"/>
          </a:p>
        </p:txBody>
      </p:sp>
      <p:sp>
        <p:nvSpPr>
          <p:cNvPr id="5" name="바닥글 개체 틀 4">
            <a:extLst>
              <a:ext uri="{FF2B5EF4-FFF2-40B4-BE49-F238E27FC236}">
                <a16:creationId xmlns:a16="http://schemas.microsoft.com/office/drawing/2014/main" id="{8B220F15-71AE-4A73-B868-7A90C40992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8450569-D248-499B-9EDF-477562AFE0AC}"/>
              </a:ext>
            </a:extLst>
          </p:cNvPr>
          <p:cNvSpPr>
            <a:spLocks noGrp="1"/>
          </p:cNvSpPr>
          <p:nvPr>
            <p:ph type="sldNum" sz="quarter" idx="12"/>
          </p:nvPr>
        </p:nvSpPr>
        <p:spPr/>
        <p:txBody>
          <a:bodyPr/>
          <a:lstStyle/>
          <a:p>
            <a:fld id="{052F2FC0-CF47-4B17-8E59-B2E3DA6D22C6}" type="slidenum">
              <a:rPr lang="ko-KR" altLang="en-US" smtClean="0"/>
              <a:t>‹#›</a:t>
            </a:fld>
            <a:endParaRPr lang="ko-KR" altLang="en-US"/>
          </a:p>
        </p:txBody>
      </p:sp>
    </p:spTree>
    <p:extLst>
      <p:ext uri="{BB962C8B-B14F-4D97-AF65-F5344CB8AC3E}">
        <p14:creationId xmlns:p14="http://schemas.microsoft.com/office/powerpoint/2010/main" val="9649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33182B-A2F9-4205-9792-9BA8EF7FCEB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D18243D-A3D9-431F-A51C-E20BD6C06B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D6FDC2F-76D4-434D-A1AD-BD920E13CE33}"/>
              </a:ext>
            </a:extLst>
          </p:cNvPr>
          <p:cNvSpPr>
            <a:spLocks noGrp="1"/>
          </p:cNvSpPr>
          <p:nvPr>
            <p:ph type="dt" sz="half" idx="10"/>
          </p:nvPr>
        </p:nvSpPr>
        <p:spPr/>
        <p:txBody>
          <a:bodyPr/>
          <a:lstStyle/>
          <a:p>
            <a:fld id="{D0832260-911E-482A-B72C-B3D05146B023}" type="datetimeFigureOut">
              <a:rPr lang="ko-KR" altLang="en-US" smtClean="0"/>
              <a:t>2021-08-28</a:t>
            </a:fld>
            <a:endParaRPr lang="ko-KR" altLang="en-US"/>
          </a:p>
        </p:txBody>
      </p:sp>
      <p:sp>
        <p:nvSpPr>
          <p:cNvPr id="5" name="바닥글 개체 틀 4">
            <a:extLst>
              <a:ext uri="{FF2B5EF4-FFF2-40B4-BE49-F238E27FC236}">
                <a16:creationId xmlns:a16="http://schemas.microsoft.com/office/drawing/2014/main" id="{D849940D-8237-450C-BFD7-EC09E1ABD1F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243A373-4B5F-4170-BE45-56C0373386B3}"/>
              </a:ext>
            </a:extLst>
          </p:cNvPr>
          <p:cNvSpPr>
            <a:spLocks noGrp="1"/>
          </p:cNvSpPr>
          <p:nvPr>
            <p:ph type="sldNum" sz="quarter" idx="12"/>
          </p:nvPr>
        </p:nvSpPr>
        <p:spPr/>
        <p:txBody>
          <a:bodyPr/>
          <a:lstStyle/>
          <a:p>
            <a:fld id="{052F2FC0-CF47-4B17-8E59-B2E3DA6D22C6}" type="slidenum">
              <a:rPr lang="ko-KR" altLang="en-US" smtClean="0"/>
              <a:t>‹#›</a:t>
            </a:fld>
            <a:endParaRPr lang="ko-KR" altLang="en-US"/>
          </a:p>
        </p:txBody>
      </p:sp>
    </p:spTree>
    <p:extLst>
      <p:ext uri="{BB962C8B-B14F-4D97-AF65-F5344CB8AC3E}">
        <p14:creationId xmlns:p14="http://schemas.microsoft.com/office/powerpoint/2010/main" val="3956412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987D74-085B-46A5-A4DC-AD96137437B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349BB34-F031-43B8-A856-0B0ED2C5925B}"/>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CE7E03D-A9C3-45BB-A9F4-3C26AEBEF0F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A077609-28BB-4F5A-BAEF-7FBAF7A3A912}"/>
              </a:ext>
            </a:extLst>
          </p:cNvPr>
          <p:cNvSpPr>
            <a:spLocks noGrp="1"/>
          </p:cNvSpPr>
          <p:nvPr>
            <p:ph type="dt" sz="half" idx="10"/>
          </p:nvPr>
        </p:nvSpPr>
        <p:spPr/>
        <p:txBody>
          <a:bodyPr/>
          <a:lstStyle/>
          <a:p>
            <a:fld id="{D0832260-911E-482A-B72C-B3D05146B023}" type="datetimeFigureOut">
              <a:rPr lang="ko-KR" altLang="en-US" smtClean="0"/>
              <a:t>2021-08-28</a:t>
            </a:fld>
            <a:endParaRPr lang="ko-KR" altLang="en-US"/>
          </a:p>
        </p:txBody>
      </p:sp>
      <p:sp>
        <p:nvSpPr>
          <p:cNvPr id="6" name="바닥글 개체 틀 5">
            <a:extLst>
              <a:ext uri="{FF2B5EF4-FFF2-40B4-BE49-F238E27FC236}">
                <a16:creationId xmlns:a16="http://schemas.microsoft.com/office/drawing/2014/main" id="{8DDFE43E-4F10-44B3-ADBB-27A5088630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80ED1C7-2AAD-472B-938E-B0A04C029A78}"/>
              </a:ext>
            </a:extLst>
          </p:cNvPr>
          <p:cNvSpPr>
            <a:spLocks noGrp="1"/>
          </p:cNvSpPr>
          <p:nvPr>
            <p:ph type="sldNum" sz="quarter" idx="12"/>
          </p:nvPr>
        </p:nvSpPr>
        <p:spPr/>
        <p:txBody>
          <a:bodyPr/>
          <a:lstStyle/>
          <a:p>
            <a:fld id="{052F2FC0-CF47-4B17-8E59-B2E3DA6D22C6}" type="slidenum">
              <a:rPr lang="ko-KR" altLang="en-US" smtClean="0"/>
              <a:t>‹#›</a:t>
            </a:fld>
            <a:endParaRPr lang="ko-KR" altLang="en-US"/>
          </a:p>
        </p:txBody>
      </p:sp>
    </p:spTree>
    <p:extLst>
      <p:ext uri="{BB962C8B-B14F-4D97-AF65-F5344CB8AC3E}">
        <p14:creationId xmlns:p14="http://schemas.microsoft.com/office/powerpoint/2010/main" val="314933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A77126-3281-4FAB-8DE5-11735EB640E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5E3AEB5-744E-4EEA-9F42-4F8C1B1F67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E10A6A6-C893-465D-B1CB-397161CE995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E45DAC7E-B9DC-404E-B7E1-F0E508158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E84686D-0646-47D8-88EC-06A3CCFF88FB}"/>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FC29EB3-7462-44C5-923D-42621F68356E}"/>
              </a:ext>
            </a:extLst>
          </p:cNvPr>
          <p:cNvSpPr>
            <a:spLocks noGrp="1"/>
          </p:cNvSpPr>
          <p:nvPr>
            <p:ph type="dt" sz="half" idx="10"/>
          </p:nvPr>
        </p:nvSpPr>
        <p:spPr/>
        <p:txBody>
          <a:bodyPr/>
          <a:lstStyle/>
          <a:p>
            <a:fld id="{D0832260-911E-482A-B72C-B3D05146B023}" type="datetimeFigureOut">
              <a:rPr lang="ko-KR" altLang="en-US" smtClean="0"/>
              <a:t>2021-08-28</a:t>
            </a:fld>
            <a:endParaRPr lang="ko-KR" altLang="en-US"/>
          </a:p>
        </p:txBody>
      </p:sp>
      <p:sp>
        <p:nvSpPr>
          <p:cNvPr id="8" name="바닥글 개체 틀 7">
            <a:extLst>
              <a:ext uri="{FF2B5EF4-FFF2-40B4-BE49-F238E27FC236}">
                <a16:creationId xmlns:a16="http://schemas.microsoft.com/office/drawing/2014/main" id="{EA7DFB19-26ED-40B4-9BCA-74C86BDD680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AB1D54C-E680-4BBF-853C-5B0B8BA68372}"/>
              </a:ext>
            </a:extLst>
          </p:cNvPr>
          <p:cNvSpPr>
            <a:spLocks noGrp="1"/>
          </p:cNvSpPr>
          <p:nvPr>
            <p:ph type="sldNum" sz="quarter" idx="12"/>
          </p:nvPr>
        </p:nvSpPr>
        <p:spPr/>
        <p:txBody>
          <a:bodyPr/>
          <a:lstStyle/>
          <a:p>
            <a:fld id="{052F2FC0-CF47-4B17-8E59-B2E3DA6D22C6}" type="slidenum">
              <a:rPr lang="ko-KR" altLang="en-US" smtClean="0"/>
              <a:t>‹#›</a:t>
            </a:fld>
            <a:endParaRPr lang="ko-KR" altLang="en-US"/>
          </a:p>
        </p:txBody>
      </p:sp>
    </p:spTree>
    <p:extLst>
      <p:ext uri="{BB962C8B-B14F-4D97-AF65-F5344CB8AC3E}">
        <p14:creationId xmlns:p14="http://schemas.microsoft.com/office/powerpoint/2010/main" val="121300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94A74A-F492-4C82-95E8-FB270A374CE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9785704-8AB2-4D14-B962-46CC76A222FA}"/>
              </a:ext>
            </a:extLst>
          </p:cNvPr>
          <p:cNvSpPr>
            <a:spLocks noGrp="1"/>
          </p:cNvSpPr>
          <p:nvPr>
            <p:ph type="dt" sz="half" idx="10"/>
          </p:nvPr>
        </p:nvSpPr>
        <p:spPr/>
        <p:txBody>
          <a:bodyPr/>
          <a:lstStyle/>
          <a:p>
            <a:fld id="{D0832260-911E-482A-B72C-B3D05146B023}" type="datetimeFigureOut">
              <a:rPr lang="ko-KR" altLang="en-US" smtClean="0"/>
              <a:t>2021-08-28</a:t>
            </a:fld>
            <a:endParaRPr lang="ko-KR" altLang="en-US"/>
          </a:p>
        </p:txBody>
      </p:sp>
      <p:sp>
        <p:nvSpPr>
          <p:cNvPr id="4" name="바닥글 개체 틀 3">
            <a:extLst>
              <a:ext uri="{FF2B5EF4-FFF2-40B4-BE49-F238E27FC236}">
                <a16:creationId xmlns:a16="http://schemas.microsoft.com/office/drawing/2014/main" id="{0FE3CD08-FC56-4DF3-BAB0-629CCE9B030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C513F31-3544-4B0C-99F5-AD90E3DD04EC}"/>
              </a:ext>
            </a:extLst>
          </p:cNvPr>
          <p:cNvSpPr>
            <a:spLocks noGrp="1"/>
          </p:cNvSpPr>
          <p:nvPr>
            <p:ph type="sldNum" sz="quarter" idx="12"/>
          </p:nvPr>
        </p:nvSpPr>
        <p:spPr/>
        <p:txBody>
          <a:bodyPr/>
          <a:lstStyle/>
          <a:p>
            <a:fld id="{052F2FC0-CF47-4B17-8E59-B2E3DA6D22C6}" type="slidenum">
              <a:rPr lang="ko-KR" altLang="en-US" smtClean="0"/>
              <a:t>‹#›</a:t>
            </a:fld>
            <a:endParaRPr lang="ko-KR" altLang="en-US"/>
          </a:p>
        </p:txBody>
      </p:sp>
    </p:spTree>
    <p:extLst>
      <p:ext uri="{BB962C8B-B14F-4D97-AF65-F5344CB8AC3E}">
        <p14:creationId xmlns:p14="http://schemas.microsoft.com/office/powerpoint/2010/main" val="326206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C8AD025-EBBA-417A-8530-7CAA9F6B8E86}"/>
              </a:ext>
            </a:extLst>
          </p:cNvPr>
          <p:cNvSpPr>
            <a:spLocks noGrp="1"/>
          </p:cNvSpPr>
          <p:nvPr>
            <p:ph type="dt" sz="half" idx="10"/>
          </p:nvPr>
        </p:nvSpPr>
        <p:spPr/>
        <p:txBody>
          <a:bodyPr/>
          <a:lstStyle/>
          <a:p>
            <a:fld id="{D0832260-911E-482A-B72C-B3D05146B023}" type="datetimeFigureOut">
              <a:rPr lang="ko-KR" altLang="en-US" smtClean="0"/>
              <a:t>2021-08-28</a:t>
            </a:fld>
            <a:endParaRPr lang="ko-KR" altLang="en-US"/>
          </a:p>
        </p:txBody>
      </p:sp>
      <p:sp>
        <p:nvSpPr>
          <p:cNvPr id="3" name="바닥글 개체 틀 2">
            <a:extLst>
              <a:ext uri="{FF2B5EF4-FFF2-40B4-BE49-F238E27FC236}">
                <a16:creationId xmlns:a16="http://schemas.microsoft.com/office/drawing/2014/main" id="{A518953F-1DC8-4A52-9082-B4D67D7A7E4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9CBCA2B-6523-4BAD-B77B-C6F57348E136}"/>
              </a:ext>
            </a:extLst>
          </p:cNvPr>
          <p:cNvSpPr>
            <a:spLocks noGrp="1"/>
          </p:cNvSpPr>
          <p:nvPr>
            <p:ph type="sldNum" sz="quarter" idx="12"/>
          </p:nvPr>
        </p:nvSpPr>
        <p:spPr/>
        <p:txBody>
          <a:bodyPr/>
          <a:lstStyle/>
          <a:p>
            <a:fld id="{052F2FC0-CF47-4B17-8E59-B2E3DA6D22C6}" type="slidenum">
              <a:rPr lang="ko-KR" altLang="en-US" smtClean="0"/>
              <a:t>‹#›</a:t>
            </a:fld>
            <a:endParaRPr lang="ko-KR" altLang="en-US"/>
          </a:p>
        </p:txBody>
      </p:sp>
    </p:spTree>
    <p:extLst>
      <p:ext uri="{BB962C8B-B14F-4D97-AF65-F5344CB8AC3E}">
        <p14:creationId xmlns:p14="http://schemas.microsoft.com/office/powerpoint/2010/main" val="17622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5EB8BD-BA44-4D0B-9553-7C0EBC0F8D1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6861F16-4D67-4DCE-BE3C-B8F96F4991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E07C5FF-E7DE-4554-8E9B-293F7C02F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1DD8B55-700B-45AF-B515-56B4ED2C808F}"/>
              </a:ext>
            </a:extLst>
          </p:cNvPr>
          <p:cNvSpPr>
            <a:spLocks noGrp="1"/>
          </p:cNvSpPr>
          <p:nvPr>
            <p:ph type="dt" sz="half" idx="10"/>
          </p:nvPr>
        </p:nvSpPr>
        <p:spPr/>
        <p:txBody>
          <a:bodyPr/>
          <a:lstStyle/>
          <a:p>
            <a:fld id="{D0832260-911E-482A-B72C-B3D05146B023}" type="datetimeFigureOut">
              <a:rPr lang="ko-KR" altLang="en-US" smtClean="0"/>
              <a:t>2021-08-28</a:t>
            </a:fld>
            <a:endParaRPr lang="ko-KR" altLang="en-US"/>
          </a:p>
        </p:txBody>
      </p:sp>
      <p:sp>
        <p:nvSpPr>
          <p:cNvPr id="6" name="바닥글 개체 틀 5">
            <a:extLst>
              <a:ext uri="{FF2B5EF4-FFF2-40B4-BE49-F238E27FC236}">
                <a16:creationId xmlns:a16="http://schemas.microsoft.com/office/drawing/2014/main" id="{4C3E4B79-4D6B-45C5-88B3-30C72D050B6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8DC2959-90C3-4696-9E93-F207D0771FC6}"/>
              </a:ext>
            </a:extLst>
          </p:cNvPr>
          <p:cNvSpPr>
            <a:spLocks noGrp="1"/>
          </p:cNvSpPr>
          <p:nvPr>
            <p:ph type="sldNum" sz="quarter" idx="12"/>
          </p:nvPr>
        </p:nvSpPr>
        <p:spPr/>
        <p:txBody>
          <a:bodyPr/>
          <a:lstStyle/>
          <a:p>
            <a:fld id="{052F2FC0-CF47-4B17-8E59-B2E3DA6D22C6}" type="slidenum">
              <a:rPr lang="ko-KR" altLang="en-US" smtClean="0"/>
              <a:t>‹#›</a:t>
            </a:fld>
            <a:endParaRPr lang="ko-KR" altLang="en-US"/>
          </a:p>
        </p:txBody>
      </p:sp>
    </p:spTree>
    <p:extLst>
      <p:ext uri="{BB962C8B-B14F-4D97-AF65-F5344CB8AC3E}">
        <p14:creationId xmlns:p14="http://schemas.microsoft.com/office/powerpoint/2010/main" val="309259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A0CC85-66CB-4B7C-A784-67E6D77205B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C9F6EA9-6965-4094-B6C0-1E979FACEF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CD77CC5-460C-452F-B6B7-C705F91B0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AAC77CC-9C39-4D39-975E-EEA370BD88D0}"/>
              </a:ext>
            </a:extLst>
          </p:cNvPr>
          <p:cNvSpPr>
            <a:spLocks noGrp="1"/>
          </p:cNvSpPr>
          <p:nvPr>
            <p:ph type="dt" sz="half" idx="10"/>
          </p:nvPr>
        </p:nvSpPr>
        <p:spPr/>
        <p:txBody>
          <a:bodyPr/>
          <a:lstStyle/>
          <a:p>
            <a:fld id="{D0832260-911E-482A-B72C-B3D05146B023}" type="datetimeFigureOut">
              <a:rPr lang="ko-KR" altLang="en-US" smtClean="0"/>
              <a:t>2021-08-28</a:t>
            </a:fld>
            <a:endParaRPr lang="ko-KR" altLang="en-US"/>
          </a:p>
        </p:txBody>
      </p:sp>
      <p:sp>
        <p:nvSpPr>
          <p:cNvPr id="6" name="바닥글 개체 틀 5">
            <a:extLst>
              <a:ext uri="{FF2B5EF4-FFF2-40B4-BE49-F238E27FC236}">
                <a16:creationId xmlns:a16="http://schemas.microsoft.com/office/drawing/2014/main" id="{DF3A74A3-C8F0-4BEB-91B2-2AA3D3194E8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BB66BFE-7EC0-4EAE-92A1-A1FEC65CBD98}"/>
              </a:ext>
            </a:extLst>
          </p:cNvPr>
          <p:cNvSpPr>
            <a:spLocks noGrp="1"/>
          </p:cNvSpPr>
          <p:nvPr>
            <p:ph type="sldNum" sz="quarter" idx="12"/>
          </p:nvPr>
        </p:nvSpPr>
        <p:spPr/>
        <p:txBody>
          <a:bodyPr/>
          <a:lstStyle/>
          <a:p>
            <a:fld id="{052F2FC0-CF47-4B17-8E59-B2E3DA6D22C6}" type="slidenum">
              <a:rPr lang="ko-KR" altLang="en-US" smtClean="0"/>
              <a:t>‹#›</a:t>
            </a:fld>
            <a:endParaRPr lang="ko-KR" altLang="en-US"/>
          </a:p>
        </p:txBody>
      </p:sp>
    </p:spTree>
    <p:extLst>
      <p:ext uri="{BB962C8B-B14F-4D97-AF65-F5344CB8AC3E}">
        <p14:creationId xmlns:p14="http://schemas.microsoft.com/office/powerpoint/2010/main" val="15819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C0B5CC3-3BBF-46E9-90AE-2843563BD7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E89F460-19E3-42B0-958E-BCFCF470E7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A65B427-66A6-45BC-971C-20E764C29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32260-911E-482A-B72C-B3D05146B023}" type="datetimeFigureOut">
              <a:rPr lang="ko-KR" altLang="en-US" smtClean="0"/>
              <a:t>2021-08-28</a:t>
            </a:fld>
            <a:endParaRPr lang="ko-KR" altLang="en-US"/>
          </a:p>
        </p:txBody>
      </p:sp>
      <p:sp>
        <p:nvSpPr>
          <p:cNvPr id="5" name="바닥글 개체 틀 4">
            <a:extLst>
              <a:ext uri="{FF2B5EF4-FFF2-40B4-BE49-F238E27FC236}">
                <a16:creationId xmlns:a16="http://schemas.microsoft.com/office/drawing/2014/main" id="{850D8829-999F-41B3-AC34-877F8EEE9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1EAE166-276C-4AD7-A827-E108FF222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F2FC0-CF47-4B17-8E59-B2E3DA6D22C6}" type="slidenum">
              <a:rPr lang="ko-KR" altLang="en-US" smtClean="0"/>
              <a:t>‹#›</a:t>
            </a:fld>
            <a:endParaRPr lang="ko-KR" altLang="en-US"/>
          </a:p>
        </p:txBody>
      </p:sp>
    </p:spTree>
    <p:extLst>
      <p:ext uri="{BB962C8B-B14F-4D97-AF65-F5344CB8AC3E}">
        <p14:creationId xmlns:p14="http://schemas.microsoft.com/office/powerpoint/2010/main" val="3979478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그림 12" descr="자연, 실외, 눈, 밤하늘이(가) 표시된 사진&#10;&#10;자동 생성된 설명">
            <a:extLst>
              <a:ext uri="{FF2B5EF4-FFF2-40B4-BE49-F238E27FC236}">
                <a16:creationId xmlns:a16="http://schemas.microsoft.com/office/drawing/2014/main" id="{40FCF2B8-177F-4E2A-8978-0E5A6BC7B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4937658" cy="9025632"/>
          </a:xfrm>
          <a:prstGeom prst="rect">
            <a:avLst/>
          </a:prstGeom>
        </p:spPr>
      </p:pic>
      <p:sp>
        <p:nvSpPr>
          <p:cNvPr id="14" name="직사각형 13">
            <a:extLst>
              <a:ext uri="{FF2B5EF4-FFF2-40B4-BE49-F238E27FC236}">
                <a16:creationId xmlns:a16="http://schemas.microsoft.com/office/drawing/2014/main" id="{1BF6E023-5F7B-443F-A62E-F6D1B91771A8}"/>
              </a:ext>
            </a:extLst>
          </p:cNvPr>
          <p:cNvSpPr/>
          <p:nvPr/>
        </p:nvSpPr>
        <p:spPr>
          <a:xfrm>
            <a:off x="0" y="-1"/>
            <a:ext cx="5741629" cy="696277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 ExtraBold" panose="020B0600000101010101" pitchFamily="50" charset="-127"/>
              <a:ea typeface="나눔스퀘어 ExtraBold" panose="020B0600000101010101" pitchFamily="50" charset="-127"/>
            </a:endParaRPr>
          </a:p>
        </p:txBody>
      </p:sp>
      <p:sp>
        <p:nvSpPr>
          <p:cNvPr id="15" name="TextBox 14">
            <a:extLst>
              <a:ext uri="{FF2B5EF4-FFF2-40B4-BE49-F238E27FC236}">
                <a16:creationId xmlns:a16="http://schemas.microsoft.com/office/drawing/2014/main" id="{05639427-54F7-4EAF-9B8D-84EFCBE6566C}"/>
              </a:ext>
            </a:extLst>
          </p:cNvPr>
          <p:cNvSpPr txBox="1"/>
          <p:nvPr/>
        </p:nvSpPr>
        <p:spPr>
          <a:xfrm>
            <a:off x="1546531" y="565150"/>
            <a:ext cx="2648565" cy="707886"/>
          </a:xfrm>
          <a:prstGeom prst="rect">
            <a:avLst/>
          </a:prstGeom>
          <a:noFill/>
        </p:spPr>
        <p:txBody>
          <a:bodyPr wrap="square" rtlCol="0">
            <a:spAutoFit/>
          </a:bodyPr>
          <a:lstStyle/>
          <a:p>
            <a:r>
              <a:rPr lang="ko-KR" altLang="en-US" sz="2000" dirty="0">
                <a:solidFill>
                  <a:schemeClr val="bg1"/>
                </a:solidFill>
                <a:latin typeface="나눔스퀘어 ExtraBold" panose="020B0600000101010101" pitchFamily="50" charset="-127"/>
                <a:ea typeface="나눔스퀘어 ExtraBold" panose="020B0600000101010101" pitchFamily="50" charset="-127"/>
              </a:rPr>
              <a:t>기업 요구사항 기반의</a:t>
            </a:r>
            <a:endParaRPr lang="en-US" altLang="ko-KR" sz="2000" dirty="0">
              <a:solidFill>
                <a:schemeClr val="bg1"/>
              </a:solidFill>
              <a:latin typeface="나눔스퀘어 ExtraBold" panose="020B0600000101010101" pitchFamily="50" charset="-127"/>
              <a:ea typeface="나눔스퀘어 ExtraBold" panose="020B0600000101010101" pitchFamily="50" charset="-127"/>
            </a:endParaRPr>
          </a:p>
          <a:p>
            <a:r>
              <a:rPr lang="ko-KR" altLang="en-US" sz="2000" dirty="0">
                <a:solidFill>
                  <a:schemeClr val="bg1"/>
                </a:solidFill>
                <a:latin typeface="나눔스퀘어 ExtraBold" panose="020B0600000101010101" pitchFamily="50" charset="-127"/>
                <a:ea typeface="나눔스퀘어 ExtraBold" panose="020B0600000101010101" pitchFamily="50" charset="-127"/>
              </a:rPr>
              <a:t>  </a:t>
            </a:r>
            <a:r>
              <a:rPr lang="ko-KR" altLang="en-US" sz="2000" dirty="0">
                <a:solidFill>
                  <a:schemeClr val="accent2"/>
                </a:solidFill>
                <a:latin typeface="나눔스퀘어 ExtraBold" panose="020B0600000101010101" pitchFamily="50" charset="-127"/>
                <a:ea typeface="나눔스퀘어 ExtraBold" panose="020B0600000101010101" pitchFamily="50" charset="-127"/>
              </a:rPr>
              <a:t>문제해결 프로젝트</a:t>
            </a:r>
          </a:p>
        </p:txBody>
      </p:sp>
      <p:sp>
        <p:nvSpPr>
          <p:cNvPr id="19" name="TextBox 18">
            <a:extLst>
              <a:ext uri="{FF2B5EF4-FFF2-40B4-BE49-F238E27FC236}">
                <a16:creationId xmlns:a16="http://schemas.microsoft.com/office/drawing/2014/main" id="{CD5F7245-8F2C-495D-8791-DFE654F1B2FE}"/>
              </a:ext>
            </a:extLst>
          </p:cNvPr>
          <p:cNvSpPr txBox="1"/>
          <p:nvPr/>
        </p:nvSpPr>
        <p:spPr>
          <a:xfrm>
            <a:off x="1520158" y="1653519"/>
            <a:ext cx="2701310" cy="369332"/>
          </a:xfrm>
          <a:prstGeom prst="rect">
            <a:avLst/>
          </a:prstGeom>
          <a:noFill/>
        </p:spPr>
        <p:txBody>
          <a:bodyPr wrap="square" rtlCol="0">
            <a:spAutoFit/>
          </a:bodyPr>
          <a:lstStyle/>
          <a:p>
            <a:r>
              <a:rPr lang="en-US" altLang="ko-KR" dirty="0">
                <a:solidFill>
                  <a:schemeClr val="bg1"/>
                </a:solidFill>
                <a:latin typeface="나눔스퀘어 ExtraBold" panose="020B0600000101010101" pitchFamily="50" charset="-127"/>
                <a:ea typeface="나눔스퀘어 ExtraBold" panose="020B0600000101010101" pitchFamily="50" charset="-127"/>
              </a:rPr>
              <a:t>4</a:t>
            </a:r>
            <a:r>
              <a:rPr lang="ko-KR" altLang="en-US" dirty="0">
                <a:solidFill>
                  <a:schemeClr val="bg1"/>
                </a:solidFill>
                <a:latin typeface="나눔스퀘어 ExtraBold" panose="020B0600000101010101" pitchFamily="50" charset="-127"/>
                <a:ea typeface="나눔스퀘어 ExtraBold" panose="020B0600000101010101" pitchFamily="50" charset="-127"/>
              </a:rPr>
              <a:t>조 </a:t>
            </a:r>
            <a:r>
              <a:rPr lang="ko-KR" altLang="en-US" dirty="0" err="1">
                <a:solidFill>
                  <a:schemeClr val="bg1"/>
                </a:solidFill>
                <a:latin typeface="나눔스퀘어 ExtraBold" panose="020B0600000101010101" pitchFamily="50" charset="-127"/>
                <a:ea typeface="나눔스퀘어 ExtraBold" panose="020B0600000101010101" pitchFamily="50" charset="-127"/>
              </a:rPr>
              <a:t>할수있조</a:t>
            </a:r>
            <a:r>
              <a:rPr lang="ko-KR" altLang="en-US" dirty="0">
                <a:solidFill>
                  <a:schemeClr val="bg1"/>
                </a:solidFill>
                <a:latin typeface="나눔스퀘어 ExtraBold" panose="020B0600000101010101" pitchFamily="50" charset="-127"/>
                <a:ea typeface="나눔스퀘어 ExtraBold" panose="020B0600000101010101" pitchFamily="50" charset="-127"/>
              </a:rPr>
              <a:t> 주제 선정</a:t>
            </a:r>
          </a:p>
        </p:txBody>
      </p:sp>
      <p:sp>
        <p:nvSpPr>
          <p:cNvPr id="20" name="사각형: 둥근 모서리 19">
            <a:extLst>
              <a:ext uri="{FF2B5EF4-FFF2-40B4-BE49-F238E27FC236}">
                <a16:creationId xmlns:a16="http://schemas.microsoft.com/office/drawing/2014/main" id="{4DC45F40-6DE3-4D68-BD2E-1C268FEA821E}"/>
              </a:ext>
            </a:extLst>
          </p:cNvPr>
          <p:cNvSpPr/>
          <p:nvPr/>
        </p:nvSpPr>
        <p:spPr>
          <a:xfrm>
            <a:off x="847724" y="2428875"/>
            <a:ext cx="171451" cy="52387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 ExtraBold" panose="020B0600000101010101" pitchFamily="50" charset="-127"/>
              <a:ea typeface="나눔스퀘어 ExtraBold" panose="020B0600000101010101" pitchFamily="50" charset="-127"/>
            </a:endParaRPr>
          </a:p>
        </p:txBody>
      </p:sp>
      <p:sp>
        <p:nvSpPr>
          <p:cNvPr id="21" name="TextBox 20">
            <a:extLst>
              <a:ext uri="{FF2B5EF4-FFF2-40B4-BE49-F238E27FC236}">
                <a16:creationId xmlns:a16="http://schemas.microsoft.com/office/drawing/2014/main" id="{14B98B26-6B92-4C52-84E3-4E524DDFDA8A}"/>
              </a:ext>
            </a:extLst>
          </p:cNvPr>
          <p:cNvSpPr txBox="1"/>
          <p:nvPr/>
        </p:nvSpPr>
        <p:spPr>
          <a:xfrm>
            <a:off x="1021068" y="2506061"/>
            <a:ext cx="3200400" cy="369332"/>
          </a:xfrm>
          <a:prstGeom prst="rect">
            <a:avLst/>
          </a:prstGeom>
          <a:noFill/>
        </p:spPr>
        <p:txBody>
          <a:bodyPr wrap="square" rtlCol="0">
            <a:spAutoFit/>
          </a:bodyPr>
          <a:lstStyle/>
          <a:p>
            <a:r>
              <a:rPr lang="ko-KR" altLang="en-US" dirty="0">
                <a:solidFill>
                  <a:schemeClr val="accent2">
                    <a:lumMod val="40000"/>
                    <a:lumOff val="60000"/>
                  </a:schemeClr>
                </a:solidFill>
                <a:latin typeface="나눔스퀘어 ExtraBold" panose="020B0600000101010101" pitchFamily="50" charset="-127"/>
                <a:ea typeface="나눔스퀘어 ExtraBold" panose="020B0600000101010101" pitchFamily="50" charset="-127"/>
              </a:rPr>
              <a:t>수산물 가격</a:t>
            </a:r>
          </a:p>
        </p:txBody>
      </p:sp>
      <p:sp>
        <p:nvSpPr>
          <p:cNvPr id="22" name="사각형: 둥근 모서리 21">
            <a:extLst>
              <a:ext uri="{FF2B5EF4-FFF2-40B4-BE49-F238E27FC236}">
                <a16:creationId xmlns:a16="http://schemas.microsoft.com/office/drawing/2014/main" id="{D9726832-0748-46A3-92DC-13F1AAB0FD16}"/>
              </a:ext>
            </a:extLst>
          </p:cNvPr>
          <p:cNvSpPr/>
          <p:nvPr/>
        </p:nvSpPr>
        <p:spPr>
          <a:xfrm>
            <a:off x="847724" y="3531519"/>
            <a:ext cx="171451" cy="52387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 ExtraBold" panose="020B0600000101010101" pitchFamily="50" charset="-127"/>
              <a:ea typeface="나눔스퀘어 ExtraBold" panose="020B0600000101010101" pitchFamily="50" charset="-127"/>
            </a:endParaRPr>
          </a:p>
        </p:txBody>
      </p:sp>
      <p:sp>
        <p:nvSpPr>
          <p:cNvPr id="23" name="TextBox 22">
            <a:extLst>
              <a:ext uri="{FF2B5EF4-FFF2-40B4-BE49-F238E27FC236}">
                <a16:creationId xmlns:a16="http://schemas.microsoft.com/office/drawing/2014/main" id="{089CBB89-5EB2-46F4-809B-4CC39789C02D}"/>
              </a:ext>
            </a:extLst>
          </p:cNvPr>
          <p:cNvSpPr txBox="1"/>
          <p:nvPr/>
        </p:nvSpPr>
        <p:spPr>
          <a:xfrm>
            <a:off x="1021068" y="3608790"/>
            <a:ext cx="3200400" cy="369332"/>
          </a:xfrm>
          <a:prstGeom prst="rect">
            <a:avLst/>
          </a:prstGeom>
          <a:noFill/>
        </p:spPr>
        <p:txBody>
          <a:bodyPr wrap="square" rtlCol="0">
            <a:spAutoFit/>
          </a:bodyPr>
          <a:lstStyle/>
          <a:p>
            <a:r>
              <a:rPr lang="ko-KR" altLang="en-US" dirty="0" err="1">
                <a:solidFill>
                  <a:schemeClr val="accent2">
                    <a:lumMod val="75000"/>
                  </a:schemeClr>
                </a:solidFill>
                <a:latin typeface="나눔스퀘어 ExtraBold" panose="020B0600000101010101" pitchFamily="50" charset="-127"/>
                <a:ea typeface="나눔스퀘어 ExtraBold" panose="020B0600000101010101" pitchFamily="50" charset="-127"/>
              </a:rPr>
              <a:t>수소차</a:t>
            </a:r>
            <a:r>
              <a:rPr lang="ko-KR" altLang="en-US" dirty="0">
                <a:solidFill>
                  <a:schemeClr val="accent2">
                    <a:lumMod val="75000"/>
                  </a:schemeClr>
                </a:solidFill>
                <a:latin typeface="나눔스퀘어 ExtraBold" panose="020B0600000101010101" pitchFamily="50" charset="-127"/>
                <a:ea typeface="나눔스퀘어 ExtraBold" panose="020B0600000101010101" pitchFamily="50" charset="-127"/>
              </a:rPr>
              <a:t> 충전소</a:t>
            </a:r>
          </a:p>
        </p:txBody>
      </p:sp>
      <p:sp>
        <p:nvSpPr>
          <p:cNvPr id="24" name="사각형: 둥근 모서리 23">
            <a:extLst>
              <a:ext uri="{FF2B5EF4-FFF2-40B4-BE49-F238E27FC236}">
                <a16:creationId xmlns:a16="http://schemas.microsoft.com/office/drawing/2014/main" id="{1F88305B-6CC8-470C-A36B-4A3049520E35}"/>
              </a:ext>
            </a:extLst>
          </p:cNvPr>
          <p:cNvSpPr/>
          <p:nvPr/>
        </p:nvSpPr>
        <p:spPr>
          <a:xfrm>
            <a:off x="851205" y="4634162"/>
            <a:ext cx="171451" cy="523875"/>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 ExtraBold" panose="020B0600000101010101" pitchFamily="50" charset="-127"/>
              <a:ea typeface="나눔스퀘어 ExtraBold" panose="020B0600000101010101" pitchFamily="50" charset="-127"/>
            </a:endParaRPr>
          </a:p>
        </p:txBody>
      </p:sp>
      <p:sp>
        <p:nvSpPr>
          <p:cNvPr id="25" name="TextBox 24">
            <a:extLst>
              <a:ext uri="{FF2B5EF4-FFF2-40B4-BE49-F238E27FC236}">
                <a16:creationId xmlns:a16="http://schemas.microsoft.com/office/drawing/2014/main" id="{99657E46-C444-4359-B4AF-3892C91179E8}"/>
              </a:ext>
            </a:extLst>
          </p:cNvPr>
          <p:cNvSpPr txBox="1"/>
          <p:nvPr/>
        </p:nvSpPr>
        <p:spPr>
          <a:xfrm>
            <a:off x="1021068" y="4711434"/>
            <a:ext cx="3200400" cy="369332"/>
          </a:xfrm>
          <a:prstGeom prst="rect">
            <a:avLst/>
          </a:prstGeom>
          <a:noFill/>
        </p:spPr>
        <p:txBody>
          <a:bodyPr wrap="square" rtlCol="0">
            <a:spAutoFit/>
          </a:bodyPr>
          <a:lstStyle/>
          <a:p>
            <a:r>
              <a:rPr lang="ko-KR" altLang="en-US" dirty="0">
                <a:solidFill>
                  <a:schemeClr val="accent2">
                    <a:lumMod val="50000"/>
                  </a:schemeClr>
                </a:solidFill>
                <a:latin typeface="나눔스퀘어 ExtraBold" panose="020B0600000101010101" pitchFamily="50" charset="-127"/>
                <a:ea typeface="나눔스퀘어 ExtraBold" panose="020B0600000101010101" pitchFamily="50" charset="-127"/>
              </a:rPr>
              <a:t>장애인 콜택시</a:t>
            </a:r>
          </a:p>
        </p:txBody>
      </p:sp>
      <p:sp>
        <p:nvSpPr>
          <p:cNvPr id="26" name="TextBox 25">
            <a:extLst>
              <a:ext uri="{FF2B5EF4-FFF2-40B4-BE49-F238E27FC236}">
                <a16:creationId xmlns:a16="http://schemas.microsoft.com/office/drawing/2014/main" id="{ADA19C99-25D0-48AE-993C-9057F57B103F}"/>
              </a:ext>
            </a:extLst>
          </p:cNvPr>
          <p:cNvSpPr txBox="1"/>
          <p:nvPr/>
        </p:nvSpPr>
        <p:spPr>
          <a:xfrm>
            <a:off x="1019175" y="2889801"/>
            <a:ext cx="2933700" cy="307777"/>
          </a:xfrm>
          <a:prstGeom prst="rect">
            <a:avLst/>
          </a:prstGeom>
          <a:noFill/>
        </p:spPr>
        <p:txBody>
          <a:bodyPr wrap="square" rtlCol="0">
            <a:spAutoFit/>
          </a:bodyPr>
          <a:lstStyle/>
          <a:p>
            <a:r>
              <a:rPr lang="ko-KR" altLang="en-US" sz="1400" dirty="0">
                <a:solidFill>
                  <a:schemeClr val="bg1"/>
                </a:solidFill>
                <a:latin typeface="나눔스퀘어 ExtraBold" panose="020B0600000101010101" pitchFamily="50" charset="-127"/>
                <a:ea typeface="나눔스퀘어 ExtraBold" panose="020B0600000101010101" pitchFamily="50" charset="-127"/>
              </a:rPr>
              <a:t>수산 시장 일일 가격 분석</a:t>
            </a:r>
          </a:p>
        </p:txBody>
      </p:sp>
      <p:sp>
        <p:nvSpPr>
          <p:cNvPr id="28" name="TextBox 27">
            <a:extLst>
              <a:ext uri="{FF2B5EF4-FFF2-40B4-BE49-F238E27FC236}">
                <a16:creationId xmlns:a16="http://schemas.microsoft.com/office/drawing/2014/main" id="{1B3C0A25-DD6B-4B19-9032-FFFA4DF48AD4}"/>
              </a:ext>
            </a:extLst>
          </p:cNvPr>
          <p:cNvSpPr txBox="1"/>
          <p:nvPr/>
        </p:nvSpPr>
        <p:spPr>
          <a:xfrm>
            <a:off x="1019175" y="3991408"/>
            <a:ext cx="2933700" cy="307777"/>
          </a:xfrm>
          <a:prstGeom prst="rect">
            <a:avLst/>
          </a:prstGeom>
          <a:noFill/>
        </p:spPr>
        <p:txBody>
          <a:bodyPr wrap="square" rtlCol="0">
            <a:spAutoFit/>
          </a:bodyPr>
          <a:lstStyle/>
          <a:p>
            <a:r>
              <a:rPr lang="ko-KR" altLang="en-US" sz="1400" dirty="0" err="1">
                <a:solidFill>
                  <a:schemeClr val="bg1"/>
                </a:solidFill>
                <a:latin typeface="나눔스퀘어 ExtraBold" panose="020B0600000101010101" pitchFamily="50" charset="-127"/>
                <a:ea typeface="나눔스퀘어 ExtraBold" panose="020B0600000101010101" pitchFamily="50" charset="-127"/>
              </a:rPr>
              <a:t>수소차</a:t>
            </a:r>
            <a:r>
              <a:rPr lang="ko-KR" altLang="en-US" sz="1400" dirty="0">
                <a:solidFill>
                  <a:schemeClr val="bg1"/>
                </a:solidFill>
                <a:latin typeface="나눔스퀘어 ExtraBold" panose="020B0600000101010101" pitchFamily="50" charset="-127"/>
                <a:ea typeface="나눔스퀘어 ExtraBold" panose="020B0600000101010101" pitchFamily="50" charset="-127"/>
              </a:rPr>
              <a:t> 충전소 입지 분석 및 추천</a:t>
            </a:r>
          </a:p>
        </p:txBody>
      </p:sp>
      <p:sp>
        <p:nvSpPr>
          <p:cNvPr id="29" name="TextBox 28">
            <a:extLst>
              <a:ext uri="{FF2B5EF4-FFF2-40B4-BE49-F238E27FC236}">
                <a16:creationId xmlns:a16="http://schemas.microsoft.com/office/drawing/2014/main" id="{608CED72-6AB4-464D-939C-5A3E523BA4EA}"/>
              </a:ext>
            </a:extLst>
          </p:cNvPr>
          <p:cNvSpPr txBox="1"/>
          <p:nvPr/>
        </p:nvSpPr>
        <p:spPr>
          <a:xfrm>
            <a:off x="1031259" y="5075165"/>
            <a:ext cx="2933700" cy="307777"/>
          </a:xfrm>
          <a:prstGeom prst="rect">
            <a:avLst/>
          </a:prstGeom>
          <a:noFill/>
        </p:spPr>
        <p:txBody>
          <a:bodyPr wrap="square" rtlCol="0">
            <a:spAutoFit/>
          </a:bodyPr>
          <a:lstStyle/>
          <a:p>
            <a:r>
              <a:rPr lang="ko-KR" altLang="en-US" sz="1400" dirty="0">
                <a:solidFill>
                  <a:schemeClr val="bg1"/>
                </a:solidFill>
                <a:latin typeface="나눔스퀘어 ExtraBold" panose="020B0600000101010101" pitchFamily="50" charset="-127"/>
                <a:ea typeface="나눔스퀘어 ExtraBold" panose="020B0600000101010101" pitchFamily="50" charset="-127"/>
              </a:rPr>
              <a:t>운행일자</a:t>
            </a:r>
            <a:r>
              <a:rPr lang="en-US" altLang="ko-KR" sz="1400" dirty="0">
                <a:solidFill>
                  <a:schemeClr val="bg1"/>
                </a:solidFill>
                <a:latin typeface="나눔스퀘어 ExtraBold" panose="020B0600000101010101" pitchFamily="50" charset="-127"/>
                <a:ea typeface="나눔스퀘어 ExtraBold" panose="020B0600000101010101" pitchFamily="50" charset="-127"/>
              </a:rPr>
              <a:t> </a:t>
            </a:r>
            <a:r>
              <a:rPr lang="ko-KR" altLang="en-US" sz="1400" dirty="0">
                <a:solidFill>
                  <a:schemeClr val="bg1"/>
                </a:solidFill>
                <a:latin typeface="나눔스퀘어 ExtraBold" panose="020B0600000101010101" pitchFamily="50" charset="-127"/>
                <a:ea typeface="나눔스퀘어 ExtraBold" panose="020B0600000101010101" pitchFamily="50" charset="-127"/>
              </a:rPr>
              <a:t>및 목적지 관련 분석</a:t>
            </a:r>
          </a:p>
        </p:txBody>
      </p:sp>
      <p:sp>
        <p:nvSpPr>
          <p:cNvPr id="3" name="직사각형 2"/>
          <p:cNvSpPr/>
          <p:nvPr/>
        </p:nvSpPr>
        <p:spPr>
          <a:xfrm>
            <a:off x="509286" y="3368233"/>
            <a:ext cx="4977114" cy="1134319"/>
          </a:xfrm>
          <a:prstGeom prst="rect">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3141696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2.08333E-7 -3.7037E-7 L -0.09818 -0.09398 " pathEditMode="relative" rAng="0" ptsTypes="AA">
                                      <p:cBhvr>
                                        <p:cTn id="6" dur="20000" fill="hold"/>
                                        <p:tgtEl>
                                          <p:spTgt spid="13"/>
                                        </p:tgtEl>
                                        <p:attrNameLst>
                                          <p:attrName>ppt_x</p:attrName>
                                          <p:attrName>ppt_y</p:attrName>
                                        </p:attrNameLst>
                                      </p:cBhvr>
                                      <p:rCtr x="-4909" y="-4699"/>
                                    </p:animMotion>
                                  </p:childTnLst>
                                </p:cTn>
                              </p:par>
                              <p:par>
                                <p:cTn id="7" presetID="16" presetClass="entr" presetSubtype="37"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barn(outVertical)">
                                      <p:cBhvr>
                                        <p:cTn id="9" dur="500"/>
                                        <p:tgtEl>
                                          <p:spTgt spid="15"/>
                                        </p:tgtEl>
                                      </p:cBhvr>
                                    </p:animEffect>
                                  </p:childTnLst>
                                </p:cTn>
                              </p:par>
                              <p:par>
                                <p:cTn id="10" presetID="22" presetClass="entr" presetSubtype="4" fill="hold" grpId="0" nodeType="withEffect">
                                  <p:stCondLst>
                                    <p:cond delay="100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7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45" presetClass="entr" presetSubtype="0" fill="hold" grpId="0" nodeType="withEffect">
                                  <p:stCondLst>
                                    <p:cond delay="0"/>
                                  </p:stCondLst>
                                  <p:iterate type="lt">
                                    <p:tmPct val="5000"/>
                                  </p:iterate>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anim calcmode="lin" valueType="num">
                                      <p:cBhvr>
                                        <p:cTn id="21" dur="500" fill="hold"/>
                                        <p:tgtEl>
                                          <p:spTgt spid="21"/>
                                        </p:tgtEl>
                                        <p:attrNameLst>
                                          <p:attrName>ppt_w</p:attrName>
                                        </p:attrNameLst>
                                      </p:cBhvr>
                                      <p:tavLst>
                                        <p:tav tm="0" fmla="#ppt_w*sin(2.5*pi*$)">
                                          <p:val>
                                            <p:fltVal val="0"/>
                                          </p:val>
                                        </p:tav>
                                        <p:tav tm="100000">
                                          <p:val>
                                            <p:fltVal val="1"/>
                                          </p:val>
                                        </p:tav>
                                      </p:tavLst>
                                    </p:anim>
                                    <p:anim calcmode="lin" valueType="num">
                                      <p:cBhvr>
                                        <p:cTn id="22" dur="500" fill="hold"/>
                                        <p:tgtEl>
                                          <p:spTgt spid="21"/>
                                        </p:tgtEl>
                                        <p:attrNameLst>
                                          <p:attrName>ppt_h</p:attrName>
                                        </p:attrNameLst>
                                      </p:cBhvr>
                                      <p:tavLst>
                                        <p:tav tm="0">
                                          <p:val>
                                            <p:strVal val="#ppt_h"/>
                                          </p:val>
                                        </p:tav>
                                        <p:tav tm="100000">
                                          <p:val>
                                            <p:strVal val="#ppt_h"/>
                                          </p:val>
                                        </p:tav>
                                      </p:tavLst>
                                    </p:anim>
                                  </p:childTnLst>
                                </p:cTn>
                              </p:par>
                              <p:par>
                                <p:cTn id="23" presetID="45" presetClass="entr" presetSubtype="0" fill="hold" grpId="0" nodeType="withEffect">
                                  <p:stCondLst>
                                    <p:cond delay="0"/>
                                  </p:stCondLst>
                                  <p:iterate type="wd">
                                    <p:tmPct val="5000"/>
                                  </p:iterate>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anim calcmode="lin" valueType="num">
                                      <p:cBhvr>
                                        <p:cTn id="26" dur="500" fill="hold"/>
                                        <p:tgtEl>
                                          <p:spTgt spid="26"/>
                                        </p:tgtEl>
                                        <p:attrNameLst>
                                          <p:attrName>ppt_w</p:attrName>
                                        </p:attrNameLst>
                                      </p:cBhvr>
                                      <p:tavLst>
                                        <p:tav tm="0" fmla="#ppt_w*sin(2.5*pi*$)">
                                          <p:val>
                                            <p:fltVal val="0"/>
                                          </p:val>
                                        </p:tav>
                                        <p:tav tm="100000">
                                          <p:val>
                                            <p:fltVal val="1"/>
                                          </p:val>
                                        </p:tav>
                                      </p:tavLst>
                                    </p:anim>
                                    <p:anim calcmode="lin" valueType="num">
                                      <p:cBhvr>
                                        <p:cTn id="27" dur="500" fill="hold"/>
                                        <p:tgtEl>
                                          <p:spTgt spid="26"/>
                                        </p:tgtEl>
                                        <p:attrNameLst>
                                          <p:attrName>ppt_h</p:attrName>
                                        </p:attrNameLst>
                                      </p:cBhvr>
                                      <p:tavLst>
                                        <p:tav tm="0">
                                          <p:val>
                                            <p:strVal val="#ppt_h"/>
                                          </p:val>
                                        </p:tav>
                                        <p:tav tm="100000">
                                          <p:val>
                                            <p:strVal val="#ppt_h"/>
                                          </p:val>
                                        </p:tav>
                                      </p:tavLst>
                                    </p:anim>
                                  </p:childTnLst>
                                </p:cTn>
                              </p:par>
                              <p:par>
                                <p:cTn id="28" presetID="22" presetClass="entr" presetSubtype="4"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down)">
                                      <p:cBhvr>
                                        <p:cTn id="30" dur="500"/>
                                        <p:tgtEl>
                                          <p:spTgt spid="2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par>
                                <p:cTn id="34" presetID="45" presetClass="entr" presetSubtype="0" fill="hold" grpId="0" nodeType="withEffect">
                                  <p:stCondLst>
                                    <p:cond delay="0"/>
                                  </p:stCondLst>
                                  <p:iterate type="wd">
                                    <p:tmPct val="5000"/>
                                  </p:iterate>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anim calcmode="lin" valueType="num">
                                      <p:cBhvr>
                                        <p:cTn id="37" dur="500" fill="hold"/>
                                        <p:tgtEl>
                                          <p:spTgt spid="28"/>
                                        </p:tgtEl>
                                        <p:attrNameLst>
                                          <p:attrName>ppt_w</p:attrName>
                                        </p:attrNameLst>
                                      </p:cBhvr>
                                      <p:tavLst>
                                        <p:tav tm="0" fmla="#ppt_w*sin(2.5*pi*$)">
                                          <p:val>
                                            <p:fltVal val="0"/>
                                          </p:val>
                                        </p:tav>
                                        <p:tav tm="100000">
                                          <p:val>
                                            <p:fltVal val="1"/>
                                          </p:val>
                                        </p:tav>
                                      </p:tavLst>
                                    </p:anim>
                                    <p:anim calcmode="lin" valueType="num">
                                      <p:cBhvr>
                                        <p:cTn id="38" dur="500" fill="hold"/>
                                        <p:tgtEl>
                                          <p:spTgt spid="28"/>
                                        </p:tgtEl>
                                        <p:attrNameLst>
                                          <p:attrName>ppt_h</p:attrName>
                                        </p:attrNameLst>
                                      </p:cBhvr>
                                      <p:tavLst>
                                        <p:tav tm="0">
                                          <p:val>
                                            <p:strVal val="#ppt_h"/>
                                          </p:val>
                                        </p:tav>
                                        <p:tav tm="100000">
                                          <p:val>
                                            <p:strVal val="#ppt_h"/>
                                          </p:val>
                                        </p:tav>
                                      </p:tavLst>
                                    </p:anim>
                                  </p:childTnLst>
                                </p:cTn>
                              </p:par>
                              <p:par>
                                <p:cTn id="39" presetID="22" presetClass="entr" presetSubtype="4"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500"/>
                                        <p:tgtEl>
                                          <p:spTgt spid="24"/>
                                        </p:tgtEl>
                                      </p:cBhvr>
                                    </p:animEffect>
                                  </p:childTnLst>
                                </p:cTn>
                              </p:par>
                              <p:par>
                                <p:cTn id="42" presetID="45" presetClass="entr" presetSubtype="0" fill="hold" grpId="0" nodeType="withEffect">
                                  <p:stCondLst>
                                    <p:cond delay="0"/>
                                  </p:stCondLst>
                                  <p:iterate type="lt">
                                    <p:tmPct val="5000"/>
                                  </p:iterate>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anim calcmode="lin" valueType="num">
                                      <p:cBhvr>
                                        <p:cTn id="45" dur="500" fill="hold"/>
                                        <p:tgtEl>
                                          <p:spTgt spid="25"/>
                                        </p:tgtEl>
                                        <p:attrNameLst>
                                          <p:attrName>ppt_w</p:attrName>
                                        </p:attrNameLst>
                                      </p:cBhvr>
                                      <p:tavLst>
                                        <p:tav tm="0" fmla="#ppt_w*sin(2.5*pi*$)">
                                          <p:val>
                                            <p:fltVal val="0"/>
                                          </p:val>
                                        </p:tav>
                                        <p:tav tm="100000">
                                          <p:val>
                                            <p:fltVal val="1"/>
                                          </p:val>
                                        </p:tav>
                                      </p:tavLst>
                                    </p:anim>
                                    <p:anim calcmode="lin" valueType="num">
                                      <p:cBhvr>
                                        <p:cTn id="46" dur="500" fill="hold"/>
                                        <p:tgtEl>
                                          <p:spTgt spid="25"/>
                                        </p:tgtEl>
                                        <p:attrNameLst>
                                          <p:attrName>ppt_h</p:attrName>
                                        </p:attrNameLst>
                                      </p:cBhvr>
                                      <p:tavLst>
                                        <p:tav tm="0">
                                          <p:val>
                                            <p:strVal val="#ppt_h"/>
                                          </p:val>
                                        </p:tav>
                                        <p:tav tm="100000">
                                          <p:val>
                                            <p:strVal val="#ppt_h"/>
                                          </p:val>
                                        </p:tav>
                                      </p:tavLst>
                                    </p:anim>
                                  </p:childTnLst>
                                </p:cTn>
                              </p:par>
                              <p:par>
                                <p:cTn id="47" presetID="45" presetClass="entr" presetSubtype="0" fill="hold" grpId="0" nodeType="withEffect">
                                  <p:stCondLst>
                                    <p:cond delay="0"/>
                                  </p:stCondLst>
                                  <p:iterate type="wd">
                                    <p:tmPct val="5000"/>
                                  </p:iterate>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anim calcmode="lin" valueType="num">
                                      <p:cBhvr>
                                        <p:cTn id="50" dur="500" fill="hold"/>
                                        <p:tgtEl>
                                          <p:spTgt spid="29"/>
                                        </p:tgtEl>
                                        <p:attrNameLst>
                                          <p:attrName>ppt_w</p:attrName>
                                        </p:attrNameLst>
                                      </p:cBhvr>
                                      <p:tavLst>
                                        <p:tav tm="0" fmla="#ppt_w*sin(2.5*pi*$)">
                                          <p:val>
                                            <p:fltVal val="0"/>
                                          </p:val>
                                        </p:tav>
                                        <p:tav tm="100000">
                                          <p:val>
                                            <p:fltVal val="1"/>
                                          </p:val>
                                        </p:tav>
                                      </p:tavLst>
                                    </p:anim>
                                    <p:anim calcmode="lin" valueType="num">
                                      <p:cBhvr>
                                        <p:cTn id="51"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animBg="1"/>
      <p:bldP spid="21" grpId="0"/>
      <p:bldP spid="22" grpId="0" animBg="1"/>
      <p:bldP spid="23" grpId="0"/>
      <p:bldP spid="24" grpId="0" animBg="1"/>
      <p:bldP spid="25" grpId="0"/>
      <p:bldP spid="26" grpId="0"/>
      <p:bldP spid="28" grpId="0"/>
      <p:bldP spid="29"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658CF8C6-2C08-48EE-B0F9-54763B6B4718}"/>
              </a:ext>
            </a:extLst>
          </p:cNvPr>
          <p:cNvSpPr/>
          <p:nvPr/>
        </p:nvSpPr>
        <p:spPr>
          <a:xfrm>
            <a:off x="0" y="-1"/>
            <a:ext cx="12192000" cy="685800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 ExtraBold" panose="020B0600000101010101" pitchFamily="50" charset="-127"/>
              <a:ea typeface="나눔스퀘어 ExtraBold" panose="020B0600000101010101" pitchFamily="50" charset="-127"/>
            </a:endParaRPr>
          </a:p>
        </p:txBody>
      </p:sp>
      <p:sp>
        <p:nvSpPr>
          <p:cNvPr id="4" name="TextBox 3">
            <a:extLst>
              <a:ext uri="{FF2B5EF4-FFF2-40B4-BE49-F238E27FC236}">
                <a16:creationId xmlns:a16="http://schemas.microsoft.com/office/drawing/2014/main" id="{D46666E3-CEE5-4050-A85F-E71589B0596A}"/>
              </a:ext>
            </a:extLst>
          </p:cNvPr>
          <p:cNvSpPr txBox="1"/>
          <p:nvPr/>
        </p:nvSpPr>
        <p:spPr>
          <a:xfrm>
            <a:off x="557782" y="1476787"/>
            <a:ext cx="3467100" cy="646331"/>
          </a:xfrm>
          <a:prstGeom prst="rect">
            <a:avLst/>
          </a:prstGeom>
          <a:noFill/>
        </p:spPr>
        <p:txBody>
          <a:bodyPr wrap="square" rtlCol="0">
            <a:spAutoFit/>
          </a:bodyPr>
          <a:lstStyle/>
          <a:p>
            <a:r>
              <a:rPr lang="ko-KR" altLang="en-US" dirty="0">
                <a:solidFill>
                  <a:schemeClr val="bg1"/>
                </a:solidFill>
                <a:latin typeface="나눔스퀘어 ExtraBold" panose="020B0600000101010101" pitchFamily="50" charset="-127"/>
                <a:ea typeface="나눔스퀘어 ExtraBold" panose="020B0600000101010101" pitchFamily="50" charset="-127"/>
              </a:rPr>
              <a:t>전기차는 이미 충분한 수의</a:t>
            </a: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r>
              <a:rPr lang="ko-KR" altLang="en-US" dirty="0">
                <a:solidFill>
                  <a:schemeClr val="bg1"/>
                </a:solidFill>
                <a:latin typeface="나눔스퀘어 ExtraBold" panose="020B0600000101010101" pitchFamily="50" charset="-127"/>
                <a:ea typeface="나눔스퀘어 ExtraBold" panose="020B0600000101010101" pitchFamily="50" charset="-127"/>
              </a:rPr>
              <a:t>충전소가 구축 되어 있다</a:t>
            </a:r>
          </a:p>
        </p:txBody>
      </p:sp>
      <p:sp>
        <p:nvSpPr>
          <p:cNvPr id="16" name="TextBox 15">
            <a:extLst>
              <a:ext uri="{FF2B5EF4-FFF2-40B4-BE49-F238E27FC236}">
                <a16:creationId xmlns:a16="http://schemas.microsoft.com/office/drawing/2014/main" id="{B499367A-F352-4D4D-A54E-69C7FD0EE9B2}"/>
              </a:ext>
            </a:extLst>
          </p:cNvPr>
          <p:cNvSpPr txBox="1"/>
          <p:nvPr/>
        </p:nvSpPr>
        <p:spPr>
          <a:xfrm>
            <a:off x="557782" y="2769232"/>
            <a:ext cx="3467100" cy="646331"/>
          </a:xfrm>
          <a:prstGeom prst="rect">
            <a:avLst/>
          </a:prstGeom>
          <a:noFill/>
        </p:spPr>
        <p:txBody>
          <a:bodyPr wrap="square" rtlCol="0">
            <a:spAutoFit/>
          </a:bodyPr>
          <a:lstStyle/>
          <a:p>
            <a:r>
              <a:rPr lang="ko-KR" altLang="en-US" dirty="0" err="1">
                <a:solidFill>
                  <a:schemeClr val="bg1"/>
                </a:solidFill>
                <a:latin typeface="나눔스퀘어 ExtraBold" panose="020B0600000101010101" pitchFamily="50" charset="-127"/>
                <a:ea typeface="나눔스퀘어 ExtraBold" panose="020B0600000101010101" pitchFamily="50" charset="-127"/>
              </a:rPr>
              <a:t>수소차</a:t>
            </a:r>
            <a:r>
              <a:rPr lang="ko-KR" altLang="en-US" dirty="0">
                <a:solidFill>
                  <a:schemeClr val="bg1"/>
                </a:solidFill>
                <a:latin typeface="나눔스퀘어 ExtraBold" panose="020B0600000101010101" pitchFamily="50" charset="-127"/>
                <a:ea typeface="나눔스퀘어 ExtraBold" panose="020B0600000101010101" pitchFamily="50" charset="-127"/>
              </a:rPr>
              <a:t> 충전소는</a:t>
            </a: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r>
              <a:rPr lang="ko-KR" altLang="en-US" dirty="0">
                <a:solidFill>
                  <a:schemeClr val="bg1"/>
                </a:solidFill>
                <a:latin typeface="나눔스퀘어 ExtraBold" panose="020B0600000101010101" pitchFamily="50" charset="-127"/>
                <a:ea typeface="나눔스퀘어 ExtraBold" panose="020B0600000101010101" pitchFamily="50" charset="-127"/>
              </a:rPr>
              <a:t>한눈에 봐도 수가 매우 부족</a:t>
            </a:r>
          </a:p>
        </p:txBody>
      </p:sp>
      <p:pic>
        <p:nvPicPr>
          <p:cNvPr id="3" name="그림 2" descr="지도이(가) 표시된 사진&#10;&#10;자동 생성된 설명">
            <a:extLst>
              <a:ext uri="{FF2B5EF4-FFF2-40B4-BE49-F238E27FC236}">
                <a16:creationId xmlns:a16="http://schemas.microsoft.com/office/drawing/2014/main" id="{219AAAB5-1BDE-46EE-9A45-461618F3A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914" y="636742"/>
            <a:ext cx="7324163" cy="5530770"/>
          </a:xfrm>
          <a:prstGeom prst="rect">
            <a:avLst/>
          </a:prstGeom>
        </p:spPr>
      </p:pic>
      <p:pic>
        <p:nvPicPr>
          <p:cNvPr id="2" name="그림 1"/>
          <p:cNvPicPr>
            <a:picLocks noChangeAspect="1"/>
          </p:cNvPicPr>
          <p:nvPr/>
        </p:nvPicPr>
        <p:blipFill rotWithShape="1">
          <a:blip r:embed="rId4"/>
          <a:srcRect r="20041"/>
          <a:stretch/>
        </p:blipFill>
        <p:spPr>
          <a:xfrm>
            <a:off x="4445024" y="650178"/>
            <a:ext cx="7323792" cy="5530770"/>
          </a:xfrm>
          <a:prstGeom prst="rect">
            <a:avLst/>
          </a:prstGeom>
        </p:spPr>
      </p:pic>
    </p:spTree>
    <p:extLst>
      <p:ext uri="{BB962C8B-B14F-4D97-AF65-F5344CB8AC3E}">
        <p14:creationId xmlns:p14="http://schemas.microsoft.com/office/powerpoint/2010/main" val="41393566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658CF8C6-2C08-48EE-B0F9-54763B6B4718}"/>
              </a:ext>
            </a:extLst>
          </p:cNvPr>
          <p:cNvSpPr/>
          <p:nvPr/>
        </p:nvSpPr>
        <p:spPr>
          <a:xfrm>
            <a:off x="0" y="-1"/>
            <a:ext cx="12192000" cy="685800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스퀘어 ExtraBold" panose="020B0600000101010101" pitchFamily="50" charset="-127"/>
              <a:ea typeface="나눔스퀘어 ExtraBold" panose="020B0600000101010101" pitchFamily="50" charset="-127"/>
            </a:endParaRPr>
          </a:p>
        </p:txBody>
      </p:sp>
      <p:sp>
        <p:nvSpPr>
          <p:cNvPr id="4" name="TextBox 3">
            <a:extLst>
              <a:ext uri="{FF2B5EF4-FFF2-40B4-BE49-F238E27FC236}">
                <a16:creationId xmlns:a16="http://schemas.microsoft.com/office/drawing/2014/main" id="{D46666E3-CEE5-4050-A85F-E71589B0596A}"/>
              </a:ext>
            </a:extLst>
          </p:cNvPr>
          <p:cNvSpPr txBox="1"/>
          <p:nvPr/>
        </p:nvSpPr>
        <p:spPr>
          <a:xfrm>
            <a:off x="486662" y="1009427"/>
            <a:ext cx="10648184" cy="5133713"/>
          </a:xfrm>
          <a:prstGeom prst="rect">
            <a:avLst/>
          </a:prstGeom>
          <a:noFill/>
        </p:spPr>
        <p:txBody>
          <a:bodyPr wrap="square" rtlCol="0">
            <a:spAutoFit/>
          </a:bodyPr>
          <a:lstStyle/>
          <a:p>
            <a:pPr marL="342900" indent="-342900">
              <a:buFont typeface="+mj-lt"/>
              <a:buAutoNum type="arabicPeriod"/>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데이터</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a:t>
            </a:r>
            <a:r>
              <a:rPr lang="ko-KR" altLang="en-US" dirty="0" err="1">
                <a:solidFill>
                  <a:schemeClr val="bg1"/>
                </a:solidFill>
                <a:latin typeface="나눔스퀘어 ExtraBold" panose="020B0600000101010101" pitchFamily="50" charset="-127"/>
                <a:ea typeface="나눔스퀘어 ExtraBold" panose="020B0600000101010101" pitchFamily="50" charset="-127"/>
              </a:rPr>
              <a:t>차종별</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규모별 자동차등록현황 통계</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자동차등록현황</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성별</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연령별</a:t>
            </a:r>
            <a:r>
              <a:rPr lang="en-US" altLang="ko-KR" dirty="0">
                <a:solidFill>
                  <a:schemeClr val="bg1"/>
                </a:solidFill>
                <a:latin typeface="나눔스퀘어 ExtraBold" panose="020B0600000101010101" pitchFamily="50" charset="-127"/>
                <a:ea typeface="나눔스퀘어 ExtraBold" panose="020B0600000101010101" pitchFamily="50" charset="-127"/>
              </a:rPr>
              <a:t>) </a:t>
            </a:r>
            <a:r>
              <a:rPr lang="ko-KR" altLang="en-US" dirty="0">
                <a:solidFill>
                  <a:schemeClr val="bg1"/>
                </a:solidFill>
                <a:latin typeface="나눔스퀘어 ExtraBold" panose="020B0600000101010101" pitchFamily="50" charset="-127"/>
                <a:ea typeface="나눔스퀘어 ExtraBold" panose="020B0600000101010101" pitchFamily="50" charset="-127"/>
              </a:rPr>
              <a:t>통계</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a:t>
            </a:r>
            <a:r>
              <a:rPr lang="ko-KR" altLang="en-US" dirty="0" err="1">
                <a:solidFill>
                  <a:schemeClr val="bg1"/>
                </a:solidFill>
                <a:latin typeface="나눔스퀘어 ExtraBold" panose="020B0600000101010101" pitchFamily="50" charset="-127"/>
                <a:ea typeface="나눔스퀘어 ExtraBold" panose="020B0600000101010101" pitchFamily="50" charset="-127"/>
              </a:rPr>
              <a:t>우리마을가게</a:t>
            </a:r>
            <a:r>
              <a:rPr lang="ko-KR" altLang="en-US" dirty="0">
                <a:solidFill>
                  <a:schemeClr val="bg1"/>
                </a:solidFill>
                <a:latin typeface="나눔스퀘어 ExtraBold" panose="020B0600000101010101" pitchFamily="50" charset="-127"/>
                <a:ea typeface="나눔스퀘어 ExtraBold" panose="020B0600000101010101" pitchFamily="50" charset="-127"/>
              </a:rPr>
              <a:t> 상권분석서비스</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상권</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상권배후지</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직장인구</a:t>
            </a:r>
            <a:r>
              <a:rPr lang="en-US" altLang="ko-KR" dirty="0">
                <a:solidFill>
                  <a:schemeClr val="bg1"/>
                </a:solidFill>
                <a:latin typeface="나눔스퀘어 ExtraBold" panose="020B0600000101010101" pitchFamily="50" charset="-127"/>
                <a:ea typeface="나눔스퀘어 ExtraBold" panose="020B0600000101010101" pitchFamily="50" charset="-127"/>
              </a:rPr>
              <a:t>)</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a:t>
            </a:r>
            <a:r>
              <a:rPr lang="ko-KR" altLang="en-US" dirty="0" err="1">
                <a:solidFill>
                  <a:schemeClr val="bg1"/>
                </a:solidFill>
                <a:latin typeface="나눔스퀘어 ExtraBold" panose="020B0600000101010101" pitchFamily="50" charset="-127"/>
                <a:ea typeface="나눔스퀘어 ExtraBold" panose="020B0600000101010101" pitchFamily="50" charset="-127"/>
              </a:rPr>
              <a:t>우리마을가게</a:t>
            </a:r>
            <a:r>
              <a:rPr lang="ko-KR" altLang="en-US" dirty="0">
                <a:solidFill>
                  <a:schemeClr val="bg1"/>
                </a:solidFill>
                <a:latin typeface="나눔스퀘어 ExtraBold" panose="020B0600000101010101" pitchFamily="50" charset="-127"/>
                <a:ea typeface="나눔스퀘어 ExtraBold" panose="020B0600000101010101" pitchFamily="50" charset="-127"/>
              </a:rPr>
              <a:t> 상권분석서비스</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상권</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상권배후지</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집객시설</a:t>
            </a:r>
            <a:r>
              <a:rPr lang="en-US" altLang="ko-KR" dirty="0">
                <a:solidFill>
                  <a:schemeClr val="bg1"/>
                </a:solidFill>
                <a:latin typeface="나눔스퀘어 ExtraBold" panose="020B0600000101010101" pitchFamily="50" charset="-127"/>
                <a:ea typeface="나눔스퀘어 ExtraBold" panose="020B0600000101010101" pitchFamily="50" charset="-127"/>
              </a:rPr>
              <a:t>)</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a:t>
            </a:r>
            <a:r>
              <a:rPr lang="ko-KR" altLang="en-US" dirty="0" err="1">
                <a:solidFill>
                  <a:schemeClr val="bg1"/>
                </a:solidFill>
                <a:latin typeface="나눔스퀘어 ExtraBold" panose="020B0600000101010101" pitchFamily="50" charset="-127"/>
                <a:ea typeface="나눔스퀘어 ExtraBold" panose="020B0600000101010101" pitchFamily="50" charset="-127"/>
              </a:rPr>
              <a:t>우리마을가게</a:t>
            </a:r>
            <a:r>
              <a:rPr lang="ko-KR" altLang="en-US" dirty="0">
                <a:solidFill>
                  <a:schemeClr val="bg1"/>
                </a:solidFill>
                <a:latin typeface="나눔스퀘어 ExtraBold" panose="020B0600000101010101" pitchFamily="50" charset="-127"/>
                <a:ea typeface="나눔스퀘어 ExtraBold" panose="020B0600000101010101" pitchFamily="50" charset="-127"/>
              </a:rPr>
              <a:t> 상권분석서비스</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상권</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상권배후지</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추정유동인구</a:t>
            </a:r>
            <a:r>
              <a:rPr lang="en-US" altLang="ko-KR" dirty="0">
                <a:solidFill>
                  <a:schemeClr val="bg1"/>
                </a:solidFill>
                <a:latin typeface="나눔스퀘어 ExtraBold" panose="020B0600000101010101" pitchFamily="50" charset="-127"/>
                <a:ea typeface="나눔스퀘어 ExtraBold" panose="020B0600000101010101" pitchFamily="50" charset="-127"/>
              </a:rPr>
              <a:t>)</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주민등록인구</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동별</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통계</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공영주차장 통계</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a:t>
            </a:r>
            <a:r>
              <a:rPr lang="ko-KR" altLang="en-US" dirty="0" err="1">
                <a:solidFill>
                  <a:schemeClr val="bg1"/>
                </a:solidFill>
                <a:latin typeface="나눔스퀘어 ExtraBold" panose="020B0600000101010101" pitchFamily="50" charset="-127"/>
                <a:ea typeface="나눔스퀘어 ExtraBold" panose="020B0600000101010101" pitchFamily="50" charset="-127"/>
              </a:rPr>
              <a:t>가구원수별</a:t>
            </a:r>
            <a:r>
              <a:rPr lang="ko-KR" altLang="en-US" dirty="0">
                <a:solidFill>
                  <a:schemeClr val="bg1"/>
                </a:solidFill>
                <a:latin typeface="나눔스퀘어 ExtraBold" panose="020B0600000101010101" pitchFamily="50" charset="-127"/>
                <a:ea typeface="나눔스퀘어 ExtraBold" panose="020B0600000101010101" pitchFamily="50" charset="-127"/>
              </a:rPr>
              <a:t> 가구수</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동별</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통계</a:t>
            </a:r>
          </a:p>
          <a:p>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marL="342900" indent="-342900">
              <a:buFont typeface="+mj-lt"/>
              <a:buAutoNum type="arabicPeriod" startAt="2"/>
            </a:pPr>
            <a:r>
              <a:rPr lang="ko-KR" altLang="en-US" dirty="0">
                <a:solidFill>
                  <a:schemeClr val="bg1"/>
                </a:solidFill>
                <a:latin typeface="나눔스퀘어 ExtraBold" panose="020B0600000101010101" pitchFamily="50" charset="-127"/>
                <a:ea typeface="나눔스퀘어 ExtraBold" panose="020B0600000101010101" pitchFamily="50" charset="-127"/>
              </a:rPr>
              <a:t>수소 자동차 관련 데이터</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수소차충전소 위치정보</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수소구매보조금 지급 현황</a:t>
            </a: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endParaRPr lang="ko-KR" altLang="en-US" dirty="0">
              <a:solidFill>
                <a:schemeClr val="bg1"/>
              </a:solidFill>
              <a:latin typeface="나눔스퀘어 ExtraBold" panose="020B0600000101010101" pitchFamily="50" charset="-127"/>
              <a:ea typeface="나눔스퀘어 ExtraBold" panose="020B0600000101010101" pitchFamily="50" charset="-127"/>
            </a:endParaRPr>
          </a:p>
          <a:p>
            <a:pPr marL="342900" indent="-342900">
              <a:buFont typeface="+mj-lt"/>
              <a:buAutoNum type="arabicPeriod" startAt="3"/>
            </a:pPr>
            <a:r>
              <a:rPr lang="en-US" altLang="ko-KR" dirty="0">
                <a:solidFill>
                  <a:schemeClr val="bg1"/>
                </a:solidFill>
                <a:latin typeface="나눔스퀘어 ExtraBold" panose="020B0600000101010101" pitchFamily="50" charset="-127"/>
                <a:ea typeface="나눔스퀘어 ExtraBold" panose="020B0600000101010101" pitchFamily="50" charset="-127"/>
              </a:rPr>
              <a:t>LPG </a:t>
            </a:r>
            <a:r>
              <a:rPr lang="ko-KR" altLang="en-US" dirty="0">
                <a:solidFill>
                  <a:schemeClr val="bg1"/>
                </a:solidFill>
                <a:latin typeface="나눔스퀘어 ExtraBold" panose="020B0600000101010101" pitchFamily="50" charset="-127"/>
                <a:ea typeface="나눔스퀘어 ExtraBold" panose="020B0600000101010101" pitchFamily="50" charset="-127"/>
              </a:rPr>
              <a:t>관련 데이터</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한국가스안전공사</a:t>
            </a:r>
            <a:r>
              <a:rPr lang="en-US" altLang="ko-KR" dirty="0">
                <a:solidFill>
                  <a:schemeClr val="bg1"/>
                </a:solidFill>
                <a:latin typeface="나눔스퀘어 ExtraBold" panose="020B0600000101010101" pitchFamily="50" charset="-127"/>
                <a:ea typeface="나눔스퀘어 ExtraBold" panose="020B0600000101010101" pitchFamily="50" charset="-127"/>
              </a:rPr>
              <a:t> </a:t>
            </a:r>
            <a:r>
              <a:rPr lang="ko-KR" altLang="en-US" dirty="0">
                <a:solidFill>
                  <a:schemeClr val="bg1"/>
                </a:solidFill>
                <a:latin typeface="나눔스퀘어 ExtraBold" panose="020B0600000101010101" pitchFamily="50" charset="-127"/>
                <a:ea typeface="나눔스퀘어 ExtraBold" panose="020B0600000101010101" pitchFamily="50" charset="-127"/>
              </a:rPr>
              <a:t>전국 </a:t>
            </a:r>
            <a:r>
              <a:rPr lang="en-US" altLang="ko-KR" dirty="0">
                <a:solidFill>
                  <a:schemeClr val="bg1"/>
                </a:solidFill>
                <a:latin typeface="나눔스퀘어 ExtraBold" panose="020B0600000101010101" pitchFamily="50" charset="-127"/>
                <a:ea typeface="나눔스퀘어 ExtraBold" panose="020B0600000101010101" pitchFamily="50" charset="-127"/>
              </a:rPr>
              <a:t>LPG </a:t>
            </a:r>
            <a:r>
              <a:rPr lang="ko-KR" altLang="en-US" dirty="0">
                <a:solidFill>
                  <a:schemeClr val="bg1"/>
                </a:solidFill>
                <a:latin typeface="나눔스퀘어 ExtraBold" panose="020B0600000101010101" pitchFamily="50" charset="-127"/>
                <a:ea typeface="나눔스퀘어 ExtraBold" panose="020B0600000101010101" pitchFamily="50" charset="-127"/>
              </a:rPr>
              <a:t>충전소 현황</a:t>
            </a: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p:txBody>
      </p:sp>
      <p:sp>
        <p:nvSpPr>
          <p:cNvPr id="3" name="TextBox 2"/>
          <p:cNvSpPr txBox="1"/>
          <p:nvPr/>
        </p:nvSpPr>
        <p:spPr>
          <a:xfrm>
            <a:off x="81280" y="91157"/>
            <a:ext cx="2132315" cy="584775"/>
          </a:xfrm>
          <a:prstGeom prst="rect">
            <a:avLst/>
          </a:prstGeom>
          <a:noFill/>
        </p:spPr>
        <p:txBody>
          <a:bodyPr wrap="none" rtlCol="0">
            <a:spAutoFit/>
          </a:bodyPr>
          <a:lstStyle/>
          <a:p>
            <a:r>
              <a:rPr lang="ko-KR" altLang="en-US" sz="3200" dirty="0">
                <a:solidFill>
                  <a:schemeClr val="bg1"/>
                </a:solidFill>
                <a:latin typeface="나눔스퀘어 ExtraBold" panose="020B0600000101010101" pitchFamily="50" charset="-127"/>
                <a:ea typeface="나눔스퀘어 ExtraBold" panose="020B0600000101010101" pitchFamily="50" charset="-127"/>
              </a:rPr>
              <a:t>데이터 </a:t>
            </a:r>
            <a:r>
              <a:rPr lang="en-US" altLang="ko-KR" sz="3200" dirty="0">
                <a:solidFill>
                  <a:schemeClr val="bg1"/>
                </a:solidFill>
                <a:latin typeface="나눔스퀘어 ExtraBold" panose="020B0600000101010101" pitchFamily="50" charset="-127"/>
                <a:ea typeface="나눔스퀘어 ExtraBold" panose="020B0600000101010101" pitchFamily="50" charset="-127"/>
              </a:rPr>
              <a:t>List</a:t>
            </a:r>
            <a:endParaRPr lang="ko-KR" altLang="en-US" sz="3200" dirty="0">
              <a:solidFill>
                <a:schemeClr val="bg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23315708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658CF8C6-2C08-48EE-B0F9-54763B6B4718}"/>
              </a:ext>
            </a:extLst>
          </p:cNvPr>
          <p:cNvSpPr/>
          <p:nvPr/>
        </p:nvSpPr>
        <p:spPr>
          <a:xfrm>
            <a:off x="0" y="-1"/>
            <a:ext cx="12192000" cy="685800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스퀘어 ExtraBold" panose="020B0600000101010101" pitchFamily="50" charset="-127"/>
              <a:ea typeface="나눔스퀘어 ExtraBold" panose="020B0600000101010101" pitchFamily="50" charset="-127"/>
            </a:endParaRPr>
          </a:p>
        </p:txBody>
      </p:sp>
      <p:sp>
        <p:nvSpPr>
          <p:cNvPr id="4" name="TextBox 3">
            <a:extLst>
              <a:ext uri="{FF2B5EF4-FFF2-40B4-BE49-F238E27FC236}">
                <a16:creationId xmlns:a16="http://schemas.microsoft.com/office/drawing/2014/main" id="{D46666E3-CEE5-4050-A85F-E71589B0596A}"/>
              </a:ext>
            </a:extLst>
          </p:cNvPr>
          <p:cNvSpPr txBox="1"/>
          <p:nvPr/>
        </p:nvSpPr>
        <p:spPr>
          <a:xfrm>
            <a:off x="486662" y="1009427"/>
            <a:ext cx="10059418" cy="4912114"/>
          </a:xfrm>
          <a:prstGeom prst="rect">
            <a:avLst/>
          </a:prstGeom>
          <a:noFill/>
        </p:spPr>
        <p:txBody>
          <a:bodyPr wrap="square" rtlCol="0">
            <a:spAutoFit/>
          </a:bodyPr>
          <a:lstStyle/>
          <a:p>
            <a:pPr marL="342900" indent="-342900">
              <a:buFont typeface="+mj-lt"/>
              <a:buAutoNum type="arabicPeriod" startAt="4"/>
            </a:pPr>
            <a:r>
              <a:rPr lang="ko-KR" altLang="en-US" b="1" dirty="0" err="1">
                <a:solidFill>
                  <a:schemeClr val="bg1"/>
                </a:solidFill>
                <a:latin typeface="나눔스퀘어 ExtraBold" panose="020B0600000101010101" pitchFamily="50" charset="-127"/>
                <a:ea typeface="나눔스퀘어 ExtraBold" panose="020B0600000101010101" pitchFamily="50" charset="-127"/>
              </a:rPr>
              <a:t>화재발생률</a:t>
            </a: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지역별 화재 건수</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소방청</a:t>
            </a:r>
            <a:r>
              <a:rPr lang="ko-KR" altLang="en-US" dirty="0">
                <a:solidFill>
                  <a:schemeClr val="bg1"/>
                </a:solidFill>
                <a:latin typeface="나눔스퀘어 ExtraBold" panose="020B0600000101010101" pitchFamily="50" charset="-127"/>
                <a:ea typeface="나눔스퀘어 ExtraBold" panose="020B0600000101010101" pitchFamily="50" charset="-127"/>
              </a:rPr>
              <a:t> 국가 화재정보센터</a:t>
            </a:r>
            <a:r>
              <a:rPr lang="en-US" altLang="ko-KR" dirty="0">
                <a:solidFill>
                  <a:schemeClr val="bg1"/>
                </a:solidFill>
                <a:latin typeface="나눔스퀘어 ExtraBold" panose="020B0600000101010101" pitchFamily="50" charset="-127"/>
                <a:ea typeface="나눔스퀘어 ExtraBold" panose="020B0600000101010101" pitchFamily="50" charset="-127"/>
              </a:rPr>
              <a:t>)</a:t>
            </a:r>
          </a:p>
          <a:p>
            <a:pPr marL="254250" lvl="1"/>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marL="342900" indent="-342900">
              <a:buFont typeface="+mj-lt"/>
              <a:buAutoNum type="arabicPeriod" startAt="4"/>
            </a:pPr>
            <a:r>
              <a:rPr lang="ko-KR" altLang="en-US" b="1" dirty="0">
                <a:solidFill>
                  <a:schemeClr val="bg1"/>
                </a:solidFill>
                <a:latin typeface="나눔스퀘어 ExtraBold" panose="020B0600000101010101" pitchFamily="50" charset="-127"/>
                <a:ea typeface="나눔스퀘어 ExtraBold" panose="020B0600000101010101" pitchFamily="50" charset="-127"/>
              </a:rPr>
              <a:t>서울시 보호구역</a:t>
            </a:r>
          </a:p>
          <a:p>
            <a:pPr lvl="1">
              <a:lnSpc>
                <a:spcPct val="120000"/>
              </a:lnSpc>
            </a:pPr>
            <a:r>
              <a:rPr lang="ko-KR" altLang="en-US" dirty="0">
                <a:solidFill>
                  <a:schemeClr val="bg1"/>
                </a:solidFill>
                <a:latin typeface="나눔스퀘어 ExtraBold" panose="020B0600000101010101" pitchFamily="50" charset="-127"/>
                <a:ea typeface="나눔스퀘어 ExtraBold" panose="020B0600000101010101" pitchFamily="50" charset="-127"/>
              </a:rPr>
              <a:t>이동 </a:t>
            </a:r>
            <a:r>
              <a:rPr lang="ko-KR" altLang="en-US" dirty="0" err="1">
                <a:solidFill>
                  <a:schemeClr val="bg1"/>
                </a:solidFill>
                <a:latin typeface="나눔스퀘어 ExtraBold" panose="020B0600000101010101" pitchFamily="50" charset="-127"/>
                <a:ea typeface="나눔스퀘어 ExtraBold" panose="020B0600000101010101" pitchFamily="50" charset="-127"/>
              </a:rPr>
              <a:t>충전차량은</a:t>
            </a:r>
            <a:r>
              <a:rPr lang="ko-KR" altLang="en-US" dirty="0">
                <a:solidFill>
                  <a:schemeClr val="bg1"/>
                </a:solidFill>
                <a:latin typeface="나눔스퀘어 ExtraBold" panose="020B0600000101010101" pitchFamily="50" charset="-127"/>
                <a:ea typeface="나눔스퀘어 ExtraBold" panose="020B0600000101010101" pitchFamily="50" charset="-127"/>
              </a:rPr>
              <a:t> 그 </a:t>
            </a:r>
            <a:r>
              <a:rPr lang="ko-KR" altLang="en-US" dirty="0" err="1">
                <a:solidFill>
                  <a:schemeClr val="bg1"/>
                </a:solidFill>
                <a:latin typeface="나눔스퀘어 ExtraBold" panose="020B0600000101010101" pitchFamily="50" charset="-127"/>
                <a:ea typeface="나눔스퀘어 ExtraBold" panose="020B0600000101010101" pitchFamily="50" charset="-127"/>
              </a:rPr>
              <a:t>외면으로부터</a:t>
            </a:r>
            <a:r>
              <a:rPr lang="ko-KR" altLang="en-US" dirty="0">
                <a:solidFill>
                  <a:schemeClr val="bg1"/>
                </a:solidFill>
                <a:latin typeface="나눔스퀘어 ExtraBold" panose="020B0600000101010101" pitchFamily="50" charset="-127"/>
                <a:ea typeface="나눔스퀘어 ExtraBold" panose="020B0600000101010101" pitchFamily="50" charset="-127"/>
              </a:rPr>
              <a:t> </a:t>
            </a:r>
            <a:r>
              <a:rPr lang="en-US" altLang="ko-KR" dirty="0">
                <a:solidFill>
                  <a:schemeClr val="bg1"/>
                </a:solidFill>
                <a:latin typeface="나눔스퀘어 ExtraBold" panose="020B0600000101010101" pitchFamily="50" charset="-127"/>
                <a:ea typeface="나눔스퀘어 ExtraBold" panose="020B0600000101010101" pitchFamily="50" charset="-127"/>
              </a:rPr>
              <a:t>1</a:t>
            </a:r>
            <a:r>
              <a:rPr lang="ko-KR" altLang="en-US" dirty="0">
                <a:solidFill>
                  <a:schemeClr val="bg1"/>
                </a:solidFill>
                <a:latin typeface="나눔스퀘어 ExtraBold" panose="020B0600000101010101" pitchFamily="50" charset="-127"/>
                <a:ea typeface="나눔스퀘어 ExtraBold" panose="020B0600000101010101" pitchFamily="50" charset="-127"/>
              </a:rPr>
              <a:t>종 보호시설까지 </a:t>
            </a:r>
            <a:r>
              <a:rPr lang="en-US" altLang="ko-KR" dirty="0">
                <a:solidFill>
                  <a:schemeClr val="bg1"/>
                </a:solidFill>
                <a:latin typeface="나눔스퀘어 ExtraBold" panose="020B0600000101010101" pitchFamily="50" charset="-127"/>
                <a:ea typeface="나눔스퀘어 ExtraBold" panose="020B0600000101010101" pitchFamily="50" charset="-127"/>
              </a:rPr>
              <a:t>17m, 2</a:t>
            </a:r>
            <a:r>
              <a:rPr lang="ko-KR" altLang="en-US" dirty="0">
                <a:solidFill>
                  <a:schemeClr val="bg1"/>
                </a:solidFill>
                <a:latin typeface="나눔스퀘어 ExtraBold" panose="020B0600000101010101" pitchFamily="50" charset="-127"/>
                <a:ea typeface="나눔스퀘어 ExtraBold" panose="020B0600000101010101" pitchFamily="50" charset="-127"/>
              </a:rPr>
              <a:t>종 보호시설까지는 </a:t>
            </a:r>
            <a:r>
              <a:rPr lang="en-US" altLang="ko-KR" dirty="0">
                <a:solidFill>
                  <a:schemeClr val="bg1"/>
                </a:solidFill>
                <a:latin typeface="나눔스퀘어 ExtraBold" panose="020B0600000101010101" pitchFamily="50" charset="-127"/>
                <a:ea typeface="나눔스퀘어 ExtraBold" panose="020B0600000101010101" pitchFamily="50" charset="-127"/>
              </a:rPr>
              <a:t>12m</a:t>
            </a:r>
            <a:r>
              <a:rPr lang="ko-KR" altLang="en-US" dirty="0">
                <a:solidFill>
                  <a:schemeClr val="bg1"/>
                </a:solidFill>
                <a:latin typeface="나눔스퀘어 ExtraBold" panose="020B0600000101010101" pitchFamily="50" charset="-127"/>
                <a:ea typeface="나눔스퀘어 ExtraBold" panose="020B0600000101010101" pitchFamily="50" charset="-127"/>
              </a:rPr>
              <a:t>이상의 안전거리를 유지할 것</a:t>
            </a: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lvl="1">
              <a:lnSpc>
                <a:spcPct val="120000"/>
              </a:lnSpc>
            </a:pPr>
            <a:endParaRPr lang="ko-KR" altLang="en-US" dirty="0">
              <a:solidFill>
                <a:schemeClr val="bg1"/>
              </a:solidFill>
              <a:latin typeface="나눔스퀘어 ExtraBold" panose="020B0600000101010101" pitchFamily="50" charset="-127"/>
              <a:ea typeface="나눔스퀘어 ExtraBold" panose="020B0600000101010101" pitchFamily="50" charset="-127"/>
            </a:endParaRPr>
          </a:p>
          <a:p>
            <a:pPr marL="540000" lvl="1" indent="-285750">
              <a:lnSpc>
                <a:spcPct val="120000"/>
              </a:lnSpc>
              <a:buFont typeface="나눔스퀘어 ExtraBold" panose="020B0600000101010101" pitchFamily="50" charset="-127"/>
              <a:buChar char="‐"/>
            </a:pPr>
            <a:r>
              <a:rPr lang="en-US" altLang="ko-KR" dirty="0">
                <a:solidFill>
                  <a:schemeClr val="bg1"/>
                </a:solidFill>
                <a:latin typeface="나눔스퀘어 ExtraBold" panose="020B0600000101010101" pitchFamily="50" charset="-127"/>
                <a:ea typeface="나눔스퀘어 ExtraBold" panose="020B0600000101010101" pitchFamily="50" charset="-127"/>
              </a:rPr>
              <a:t>1</a:t>
            </a:r>
            <a:r>
              <a:rPr lang="ko-KR" altLang="en-US" dirty="0">
                <a:solidFill>
                  <a:schemeClr val="bg1"/>
                </a:solidFill>
                <a:latin typeface="나눔스퀘어 ExtraBold" panose="020B0600000101010101" pitchFamily="50" charset="-127"/>
                <a:ea typeface="나눔스퀘어 ExtraBold" panose="020B0600000101010101" pitchFamily="50" charset="-127"/>
              </a:rPr>
              <a:t>종 보호시설</a:t>
            </a:r>
          </a:p>
          <a:p>
            <a:pPr marL="540000" lvl="1">
              <a:lnSpc>
                <a:spcPct val="120000"/>
              </a:lnSpc>
            </a:pPr>
            <a:r>
              <a:rPr lang="ko-KR" altLang="en-US" dirty="0">
                <a:solidFill>
                  <a:schemeClr val="bg1"/>
                </a:solidFill>
                <a:latin typeface="나눔스퀘어 ExtraBold" panose="020B0600000101010101" pitchFamily="50" charset="-127"/>
                <a:ea typeface="나눔스퀘어 ExtraBold" panose="020B0600000101010101" pitchFamily="50" charset="-127"/>
              </a:rPr>
              <a:t>학교ㆍ유치원ㆍ어린이집ㆍ놀이방ㆍ어린이놀이터ㆍ학원ㆍ병원</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의원을 포함 한다</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ㆍ도서관ㆍ청소년수련시설ㆍ경로당ㆍ시장ㆍ공중목욕탕ㆍ호텔ㆍ여관ㆍ</a:t>
            </a:r>
            <a:r>
              <a:rPr lang="ko-KR" altLang="en-US" dirty="0">
                <a:solidFill>
                  <a:schemeClr val="bg1"/>
                </a:solidFill>
                <a:latin typeface="나눔스퀘어 ExtraBold" panose="020B0600000101010101" pitchFamily="50" charset="-127"/>
                <a:ea typeface="나눔스퀘어 ExtraBold" panose="020B0600000101010101" pitchFamily="50" charset="-127"/>
              </a:rPr>
              <a:t> </a:t>
            </a:r>
            <a:r>
              <a:rPr lang="ko-KR" altLang="en-US" dirty="0" err="1">
                <a:solidFill>
                  <a:schemeClr val="bg1"/>
                </a:solidFill>
                <a:latin typeface="나눔스퀘어 ExtraBold" panose="020B0600000101010101" pitchFamily="50" charset="-127"/>
                <a:ea typeface="나눔스퀘어 ExtraBold" panose="020B0600000101010101" pitchFamily="50" charset="-127"/>
              </a:rPr>
              <a:t>극장ㆍ교회</a:t>
            </a:r>
            <a:r>
              <a:rPr lang="ko-KR" altLang="en-US" dirty="0">
                <a:solidFill>
                  <a:schemeClr val="bg1"/>
                </a:solidFill>
                <a:latin typeface="나눔스퀘어 ExtraBold" panose="020B0600000101010101" pitchFamily="50" charset="-127"/>
                <a:ea typeface="나눔스퀘어 ExtraBold" panose="020B0600000101010101" pitchFamily="50" charset="-127"/>
              </a:rPr>
              <a:t> 및 공회당</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公會堂</a:t>
            </a:r>
            <a:r>
              <a:rPr lang="en-US" altLang="ko-KR" dirty="0">
                <a:solidFill>
                  <a:schemeClr val="bg1"/>
                </a:solidFill>
                <a:latin typeface="나눔스퀘어 ExtraBold" panose="020B0600000101010101" pitchFamily="50" charset="-127"/>
                <a:ea typeface="나눔스퀘어 ExtraBold" panose="020B0600000101010101" pitchFamily="50" charset="-127"/>
              </a:rPr>
              <a:t>)</a:t>
            </a:r>
          </a:p>
          <a:p>
            <a:pPr lvl="1">
              <a:lnSpc>
                <a:spcPct val="120000"/>
              </a:lnSpc>
            </a:pP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marL="540000" lvl="1" indent="-285750">
              <a:lnSpc>
                <a:spcPct val="120000"/>
              </a:lnSpc>
              <a:buFont typeface="나눔스퀘어 ExtraBold" panose="020B0600000101010101" pitchFamily="50" charset="-127"/>
              <a:buChar char="‐"/>
            </a:pPr>
            <a:r>
              <a:rPr lang="en-US" altLang="ko-KR" dirty="0">
                <a:solidFill>
                  <a:schemeClr val="bg1"/>
                </a:solidFill>
                <a:latin typeface="나눔스퀘어 ExtraBold" panose="020B0600000101010101" pitchFamily="50" charset="-127"/>
                <a:ea typeface="나눔스퀘어 ExtraBold" panose="020B0600000101010101" pitchFamily="50" charset="-127"/>
              </a:rPr>
              <a:t>2</a:t>
            </a:r>
            <a:r>
              <a:rPr lang="ko-KR" altLang="en-US" dirty="0">
                <a:solidFill>
                  <a:schemeClr val="bg1"/>
                </a:solidFill>
                <a:latin typeface="나눔스퀘어 ExtraBold" panose="020B0600000101010101" pitchFamily="50" charset="-127"/>
                <a:ea typeface="나눔스퀘어 ExtraBold" panose="020B0600000101010101" pitchFamily="50" charset="-127"/>
              </a:rPr>
              <a:t>종 보호시설</a:t>
            </a:r>
          </a:p>
          <a:p>
            <a:pPr marL="540000" lvl="1">
              <a:lnSpc>
                <a:spcPct val="120000"/>
              </a:lnSpc>
            </a:pPr>
            <a:r>
              <a:rPr lang="ko-KR" altLang="en-US" dirty="0">
                <a:solidFill>
                  <a:schemeClr val="bg1"/>
                </a:solidFill>
                <a:latin typeface="나눔스퀘어 ExtraBold" panose="020B0600000101010101" pitchFamily="50" charset="-127"/>
                <a:ea typeface="나눔스퀘어 ExtraBold" panose="020B0600000101010101" pitchFamily="50" charset="-127"/>
              </a:rPr>
              <a:t>주택</a:t>
            </a: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lvl="1">
              <a:lnSpc>
                <a:spcPct val="120000"/>
              </a:lnSpc>
            </a:pPr>
            <a:endParaRPr lang="ko-KR" altLang="en-US" dirty="0">
              <a:solidFill>
                <a:schemeClr val="bg1"/>
              </a:solidFill>
              <a:latin typeface="나눔스퀘어 ExtraBold" panose="020B0600000101010101" pitchFamily="50" charset="-127"/>
              <a:ea typeface="나눔스퀘어 ExtraBold" panose="020B0600000101010101" pitchFamily="50" charset="-127"/>
            </a:endParaRP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문화재</a:t>
            </a:r>
          </a:p>
        </p:txBody>
      </p:sp>
      <p:sp>
        <p:nvSpPr>
          <p:cNvPr id="3" name="TextBox 2"/>
          <p:cNvSpPr txBox="1"/>
          <p:nvPr/>
        </p:nvSpPr>
        <p:spPr>
          <a:xfrm>
            <a:off x="81280" y="91157"/>
            <a:ext cx="2132315" cy="584775"/>
          </a:xfrm>
          <a:prstGeom prst="rect">
            <a:avLst/>
          </a:prstGeom>
          <a:noFill/>
        </p:spPr>
        <p:txBody>
          <a:bodyPr wrap="none" rtlCol="0">
            <a:spAutoFit/>
          </a:bodyPr>
          <a:lstStyle/>
          <a:p>
            <a:r>
              <a:rPr lang="ko-KR" altLang="en-US" sz="3200" dirty="0">
                <a:solidFill>
                  <a:schemeClr val="bg1"/>
                </a:solidFill>
                <a:latin typeface="나눔스퀘어 ExtraBold" panose="020B0600000101010101" pitchFamily="50" charset="-127"/>
                <a:ea typeface="나눔스퀘어 ExtraBold" panose="020B0600000101010101" pitchFamily="50" charset="-127"/>
              </a:rPr>
              <a:t>데이터 </a:t>
            </a:r>
            <a:r>
              <a:rPr lang="en-US" altLang="ko-KR" sz="3200" dirty="0">
                <a:solidFill>
                  <a:schemeClr val="bg1"/>
                </a:solidFill>
                <a:latin typeface="나눔스퀘어 ExtraBold" panose="020B0600000101010101" pitchFamily="50" charset="-127"/>
                <a:ea typeface="나눔스퀘어 ExtraBold" panose="020B0600000101010101" pitchFamily="50" charset="-127"/>
              </a:rPr>
              <a:t>List</a:t>
            </a:r>
            <a:endParaRPr lang="ko-KR" altLang="en-US" sz="3200" dirty="0">
              <a:solidFill>
                <a:schemeClr val="bg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34610752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658CF8C6-2C08-48EE-B0F9-54763B6B4718}"/>
              </a:ext>
            </a:extLst>
          </p:cNvPr>
          <p:cNvSpPr/>
          <p:nvPr/>
        </p:nvSpPr>
        <p:spPr>
          <a:xfrm>
            <a:off x="0" y="-1"/>
            <a:ext cx="12192000" cy="685800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 ExtraBold" panose="020B0600000101010101" pitchFamily="50" charset="-127"/>
              <a:ea typeface="나눔스퀘어 ExtraBold" panose="020B0600000101010101" pitchFamily="50" charset="-127"/>
            </a:endParaRPr>
          </a:p>
        </p:txBody>
      </p:sp>
      <p:sp>
        <p:nvSpPr>
          <p:cNvPr id="4" name="TextBox 3">
            <a:extLst>
              <a:ext uri="{FF2B5EF4-FFF2-40B4-BE49-F238E27FC236}">
                <a16:creationId xmlns:a16="http://schemas.microsoft.com/office/drawing/2014/main" id="{D46666E3-CEE5-4050-A85F-E71589B0596A}"/>
              </a:ext>
            </a:extLst>
          </p:cNvPr>
          <p:cNvSpPr txBox="1"/>
          <p:nvPr/>
        </p:nvSpPr>
        <p:spPr>
          <a:xfrm>
            <a:off x="557782" y="1476787"/>
            <a:ext cx="3506218" cy="1477328"/>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학습방법</a:t>
            </a: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marL="252000" lvl="1"/>
            <a:r>
              <a:rPr lang="en-US" altLang="ko-KR" dirty="0">
                <a:solidFill>
                  <a:schemeClr val="bg1"/>
                </a:solidFill>
                <a:latin typeface="나눔스퀘어 ExtraBold" panose="020B0600000101010101" pitchFamily="50" charset="-127"/>
                <a:ea typeface="나눔스퀘어 ExtraBold" panose="020B0600000101010101" pitchFamily="50" charset="-127"/>
              </a:rPr>
              <a:t>- k-</a:t>
            </a:r>
            <a:r>
              <a:rPr lang="en-US" altLang="ko-KR" dirty="0" err="1">
                <a:solidFill>
                  <a:schemeClr val="bg1"/>
                </a:solidFill>
                <a:latin typeface="나눔스퀘어 ExtraBold" panose="020B0600000101010101" pitchFamily="50" charset="-127"/>
                <a:ea typeface="나눔스퀘어 ExtraBold" panose="020B0600000101010101" pitchFamily="50" charset="-127"/>
              </a:rPr>
              <a:t>medoids</a:t>
            </a:r>
            <a:r>
              <a:rPr lang="en-US" altLang="ko-KR" dirty="0">
                <a:solidFill>
                  <a:schemeClr val="bg1"/>
                </a:solidFill>
                <a:latin typeface="나눔스퀘어 ExtraBold" panose="020B0600000101010101" pitchFamily="50" charset="-127"/>
                <a:ea typeface="나눔스퀘어 ExtraBold" panose="020B0600000101010101" pitchFamily="50" charset="-127"/>
              </a:rPr>
              <a:t> Clustering</a:t>
            </a:r>
          </a:p>
          <a:p>
            <a:pPr marL="285750" indent="-285750">
              <a:buFont typeface="Arial" panose="020B0604020202020204" pitchFamily="34" charset="0"/>
              <a:buChar char="•"/>
            </a:pP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marL="285750" indent="-285750">
              <a:buFont typeface="Arial" panose="020B0604020202020204" pitchFamily="34" charset="0"/>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데이터 </a:t>
            </a: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marL="252000" lvl="1"/>
            <a:r>
              <a:rPr lang="en-US" altLang="ko-KR" dirty="0">
                <a:solidFill>
                  <a:schemeClr val="bg1"/>
                </a:solidFill>
                <a:latin typeface="나눔스퀘어 ExtraBold" panose="020B0600000101010101" pitchFamily="50" charset="-127"/>
                <a:ea typeface="나눔스퀘어 ExtraBold" panose="020B0600000101010101" pitchFamily="50" charset="-127"/>
              </a:rPr>
              <a:t>- </a:t>
            </a:r>
            <a:r>
              <a:rPr lang="ko-KR" altLang="en-US" dirty="0">
                <a:solidFill>
                  <a:schemeClr val="bg1"/>
                </a:solidFill>
                <a:latin typeface="나눔스퀘어 ExtraBold" panose="020B0600000101010101" pitchFamily="50" charset="-127"/>
                <a:ea typeface="나눔스퀘어 ExtraBold" panose="020B0600000101010101" pitchFamily="50" charset="-127"/>
              </a:rPr>
              <a:t>서울 </a:t>
            </a:r>
            <a:r>
              <a:rPr lang="en-US" altLang="ko-KR" dirty="0">
                <a:solidFill>
                  <a:schemeClr val="bg1"/>
                </a:solidFill>
                <a:latin typeface="나눔스퀘어 ExtraBold" panose="020B0600000101010101" pitchFamily="50" charset="-127"/>
                <a:ea typeface="나눔스퀘어 ExtraBold" panose="020B0600000101010101" pitchFamily="50" charset="-127"/>
              </a:rPr>
              <a:t>LPG </a:t>
            </a:r>
            <a:r>
              <a:rPr lang="ko-KR" altLang="en-US" dirty="0">
                <a:solidFill>
                  <a:schemeClr val="bg1"/>
                </a:solidFill>
                <a:latin typeface="나눔스퀘어 ExtraBold" panose="020B0600000101010101" pitchFamily="50" charset="-127"/>
                <a:ea typeface="나눔스퀘어 ExtraBold" panose="020B0600000101010101" pitchFamily="50" charset="-127"/>
              </a:rPr>
              <a:t>충전소</a:t>
            </a: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p:txBody>
      </p:sp>
      <p:pic>
        <p:nvPicPr>
          <p:cNvPr id="2" name="그림 1"/>
          <p:cNvPicPr>
            <a:picLocks noChangeAspect="1"/>
          </p:cNvPicPr>
          <p:nvPr/>
        </p:nvPicPr>
        <p:blipFill>
          <a:blip r:embed="rId2"/>
          <a:stretch>
            <a:fillRect/>
          </a:stretch>
        </p:blipFill>
        <p:spPr>
          <a:xfrm>
            <a:off x="5581085" y="1320430"/>
            <a:ext cx="5679831" cy="3979618"/>
          </a:xfrm>
          <a:prstGeom prst="rect">
            <a:avLst/>
          </a:prstGeom>
        </p:spPr>
      </p:pic>
      <p:pic>
        <p:nvPicPr>
          <p:cNvPr id="5" name="그림 4"/>
          <p:cNvPicPr>
            <a:picLocks noChangeAspect="1"/>
          </p:cNvPicPr>
          <p:nvPr/>
        </p:nvPicPr>
        <p:blipFill>
          <a:blip r:embed="rId3"/>
          <a:stretch>
            <a:fillRect/>
          </a:stretch>
        </p:blipFill>
        <p:spPr>
          <a:xfrm>
            <a:off x="4338599" y="793413"/>
            <a:ext cx="7398002" cy="5271172"/>
          </a:xfrm>
          <a:prstGeom prst="rect">
            <a:avLst/>
          </a:prstGeom>
        </p:spPr>
      </p:pic>
    </p:spTree>
    <p:extLst>
      <p:ext uri="{BB962C8B-B14F-4D97-AF65-F5344CB8AC3E}">
        <p14:creationId xmlns:p14="http://schemas.microsoft.com/office/powerpoint/2010/main" val="31011871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658CF8C6-2C08-48EE-B0F9-54763B6B4718}"/>
              </a:ext>
            </a:extLst>
          </p:cNvPr>
          <p:cNvSpPr/>
          <p:nvPr/>
        </p:nvSpPr>
        <p:spPr>
          <a:xfrm>
            <a:off x="0" y="-1"/>
            <a:ext cx="12192000" cy="685800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스퀘어 ExtraBold" panose="020B0600000101010101" pitchFamily="50" charset="-127"/>
              <a:ea typeface="나눔스퀘어 ExtraBold" panose="020B0600000101010101" pitchFamily="50" charset="-127"/>
            </a:endParaRPr>
          </a:p>
        </p:txBody>
      </p:sp>
      <p:sp>
        <p:nvSpPr>
          <p:cNvPr id="4" name="TextBox 3">
            <a:extLst>
              <a:ext uri="{FF2B5EF4-FFF2-40B4-BE49-F238E27FC236}">
                <a16:creationId xmlns:a16="http://schemas.microsoft.com/office/drawing/2014/main" id="{D46666E3-CEE5-4050-A85F-E71589B0596A}"/>
              </a:ext>
            </a:extLst>
          </p:cNvPr>
          <p:cNvSpPr txBox="1"/>
          <p:nvPr/>
        </p:nvSpPr>
        <p:spPr>
          <a:xfrm>
            <a:off x="557782" y="1476787"/>
            <a:ext cx="4517138" cy="1200329"/>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학습방법</a:t>
            </a: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marL="252000" lvl="1" indent="-285750">
              <a:buFontTx/>
              <a:buChar char="-"/>
            </a:pPr>
            <a:r>
              <a:rPr lang="en-US" altLang="ko-KR" dirty="0">
                <a:solidFill>
                  <a:schemeClr val="bg1"/>
                </a:solidFill>
                <a:latin typeface="나눔스퀘어 ExtraBold" panose="020B0600000101010101" pitchFamily="50" charset="-127"/>
                <a:ea typeface="나눔스퀘어 ExtraBold" panose="020B0600000101010101" pitchFamily="50" charset="-127"/>
              </a:rPr>
              <a:t>AHP(Analytic </a:t>
            </a:r>
            <a:r>
              <a:rPr lang="en-US" altLang="ko-KR">
                <a:solidFill>
                  <a:schemeClr val="bg1"/>
                </a:solidFill>
                <a:latin typeface="나눔스퀘어 ExtraBold" panose="020B0600000101010101" pitchFamily="50" charset="-127"/>
                <a:ea typeface="나눔스퀘어 ExtraBold" panose="020B0600000101010101" pitchFamily="50" charset="-127"/>
              </a:rPr>
              <a:t>Hierarchy Process)</a:t>
            </a: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marL="285750" lvl="1" indent="-285750">
              <a:buFontTx/>
              <a:buChar char="-"/>
            </a:pP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marL="285750" indent="-285750">
              <a:buFont typeface="Arial" panose="020B0604020202020204" pitchFamily="34" charset="0"/>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데이터 </a:t>
            </a:r>
          </a:p>
        </p:txBody>
      </p:sp>
      <p:pic>
        <p:nvPicPr>
          <p:cNvPr id="3" name="그림 2"/>
          <p:cNvPicPr>
            <a:picLocks noChangeAspect="1"/>
          </p:cNvPicPr>
          <p:nvPr/>
        </p:nvPicPr>
        <p:blipFill>
          <a:blip r:embed="rId2"/>
          <a:stretch>
            <a:fillRect/>
          </a:stretch>
        </p:blipFill>
        <p:spPr>
          <a:xfrm>
            <a:off x="6319837" y="285273"/>
            <a:ext cx="4454551" cy="6287452"/>
          </a:xfrm>
          <a:prstGeom prst="rect">
            <a:avLst/>
          </a:prstGeom>
        </p:spPr>
      </p:pic>
      <p:pic>
        <p:nvPicPr>
          <p:cNvPr id="6" name="그림 5"/>
          <p:cNvPicPr>
            <a:picLocks noChangeAspect="1"/>
          </p:cNvPicPr>
          <p:nvPr/>
        </p:nvPicPr>
        <p:blipFill rotWithShape="1">
          <a:blip r:embed="rId3"/>
          <a:srcRect t="4452"/>
          <a:stretch/>
        </p:blipFill>
        <p:spPr>
          <a:xfrm>
            <a:off x="836753" y="2713992"/>
            <a:ext cx="4646331" cy="1722121"/>
          </a:xfrm>
          <a:prstGeom prst="rect">
            <a:avLst/>
          </a:prstGeom>
        </p:spPr>
      </p:pic>
      <p:grpSp>
        <p:nvGrpSpPr>
          <p:cNvPr id="9" name="그룹 8"/>
          <p:cNvGrpSpPr/>
          <p:nvPr/>
        </p:nvGrpSpPr>
        <p:grpSpPr>
          <a:xfrm>
            <a:off x="5829471" y="824116"/>
            <a:ext cx="6242923" cy="4951652"/>
            <a:chOff x="11460247" y="1669068"/>
            <a:chExt cx="5884439" cy="4523387"/>
          </a:xfrm>
        </p:grpSpPr>
        <p:pic>
          <p:nvPicPr>
            <p:cNvPr id="7" name="그림 6"/>
            <p:cNvPicPr>
              <a:picLocks noChangeAspect="1"/>
            </p:cNvPicPr>
            <p:nvPr/>
          </p:nvPicPr>
          <p:blipFill rotWithShape="1">
            <a:blip r:embed="rId4"/>
            <a:srcRect l="11821" t="8671" r="6733" b="7099"/>
            <a:stretch/>
          </p:blipFill>
          <p:spPr>
            <a:xfrm>
              <a:off x="11460247" y="1669068"/>
              <a:ext cx="3078480" cy="4495801"/>
            </a:xfrm>
            <a:prstGeom prst="rect">
              <a:avLst/>
            </a:prstGeom>
          </p:spPr>
        </p:pic>
        <p:pic>
          <p:nvPicPr>
            <p:cNvPr id="8" name="그림 7"/>
            <p:cNvPicPr>
              <a:picLocks noChangeAspect="1"/>
            </p:cNvPicPr>
            <p:nvPr/>
          </p:nvPicPr>
          <p:blipFill rotWithShape="1">
            <a:blip r:embed="rId5"/>
            <a:srcRect l="12142" t="4832" r="8953" b="5092"/>
            <a:stretch/>
          </p:blipFill>
          <p:spPr>
            <a:xfrm>
              <a:off x="14538727" y="1669068"/>
              <a:ext cx="2805959" cy="4523387"/>
            </a:xfrm>
            <a:prstGeom prst="rect">
              <a:avLst/>
            </a:prstGeom>
          </p:spPr>
        </p:pic>
      </p:grpSp>
    </p:spTree>
    <p:extLst>
      <p:ext uri="{BB962C8B-B14F-4D97-AF65-F5344CB8AC3E}">
        <p14:creationId xmlns:p14="http://schemas.microsoft.com/office/powerpoint/2010/main" val="28078299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658CF8C6-2C08-48EE-B0F9-54763B6B4718}"/>
              </a:ext>
            </a:extLst>
          </p:cNvPr>
          <p:cNvSpPr/>
          <p:nvPr/>
        </p:nvSpPr>
        <p:spPr>
          <a:xfrm>
            <a:off x="0" y="-1"/>
            <a:ext cx="12192000" cy="685800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스퀘어 ExtraBold" panose="020B0600000101010101" pitchFamily="50" charset="-127"/>
              <a:ea typeface="나눔스퀘어 ExtraBold" panose="020B0600000101010101" pitchFamily="50" charset="-127"/>
            </a:endParaRPr>
          </a:p>
        </p:txBody>
      </p:sp>
      <p:sp>
        <p:nvSpPr>
          <p:cNvPr id="4" name="TextBox 3">
            <a:extLst>
              <a:ext uri="{FF2B5EF4-FFF2-40B4-BE49-F238E27FC236}">
                <a16:creationId xmlns:a16="http://schemas.microsoft.com/office/drawing/2014/main" id="{D46666E3-CEE5-4050-A85F-E71589B0596A}"/>
              </a:ext>
            </a:extLst>
          </p:cNvPr>
          <p:cNvSpPr txBox="1"/>
          <p:nvPr/>
        </p:nvSpPr>
        <p:spPr>
          <a:xfrm>
            <a:off x="486662" y="1009427"/>
            <a:ext cx="10648184" cy="5133713"/>
          </a:xfrm>
          <a:prstGeom prst="rect">
            <a:avLst/>
          </a:prstGeom>
          <a:noFill/>
        </p:spPr>
        <p:txBody>
          <a:bodyPr wrap="square" rtlCol="0">
            <a:spAutoFit/>
          </a:bodyPr>
          <a:lstStyle/>
          <a:p>
            <a:pPr marL="342900" indent="-342900">
              <a:buFont typeface="+mj-lt"/>
              <a:buAutoNum type="arabicPeriod"/>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데이터</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a:t>
            </a:r>
            <a:r>
              <a:rPr lang="ko-KR" altLang="en-US" dirty="0" err="1">
                <a:solidFill>
                  <a:schemeClr val="bg1"/>
                </a:solidFill>
                <a:latin typeface="나눔스퀘어 ExtraBold" panose="020B0600000101010101" pitchFamily="50" charset="-127"/>
                <a:ea typeface="나눔스퀘어 ExtraBold" panose="020B0600000101010101" pitchFamily="50" charset="-127"/>
              </a:rPr>
              <a:t>차종별</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규모별 자동차등록현황 통계</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자동차등록현황</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성별</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연령별</a:t>
            </a:r>
            <a:r>
              <a:rPr lang="en-US" altLang="ko-KR" dirty="0">
                <a:solidFill>
                  <a:schemeClr val="bg1"/>
                </a:solidFill>
                <a:latin typeface="나눔스퀘어 ExtraBold" panose="020B0600000101010101" pitchFamily="50" charset="-127"/>
                <a:ea typeface="나눔스퀘어 ExtraBold" panose="020B0600000101010101" pitchFamily="50" charset="-127"/>
              </a:rPr>
              <a:t>) </a:t>
            </a:r>
            <a:r>
              <a:rPr lang="ko-KR" altLang="en-US" dirty="0">
                <a:solidFill>
                  <a:schemeClr val="bg1"/>
                </a:solidFill>
                <a:latin typeface="나눔스퀘어 ExtraBold" panose="020B0600000101010101" pitchFamily="50" charset="-127"/>
                <a:ea typeface="나눔스퀘어 ExtraBold" panose="020B0600000101010101" pitchFamily="50" charset="-127"/>
              </a:rPr>
              <a:t>통계</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a:t>
            </a:r>
            <a:r>
              <a:rPr lang="ko-KR" altLang="en-US" dirty="0" err="1">
                <a:solidFill>
                  <a:schemeClr val="bg1"/>
                </a:solidFill>
                <a:latin typeface="나눔스퀘어 ExtraBold" panose="020B0600000101010101" pitchFamily="50" charset="-127"/>
                <a:ea typeface="나눔스퀘어 ExtraBold" panose="020B0600000101010101" pitchFamily="50" charset="-127"/>
              </a:rPr>
              <a:t>우리마을가게</a:t>
            </a:r>
            <a:r>
              <a:rPr lang="ko-KR" altLang="en-US" dirty="0">
                <a:solidFill>
                  <a:schemeClr val="bg1"/>
                </a:solidFill>
                <a:latin typeface="나눔스퀘어 ExtraBold" panose="020B0600000101010101" pitchFamily="50" charset="-127"/>
                <a:ea typeface="나눔스퀘어 ExtraBold" panose="020B0600000101010101" pitchFamily="50" charset="-127"/>
              </a:rPr>
              <a:t> 상권분석서비스</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상권</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상권배후지</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직장인구</a:t>
            </a:r>
            <a:r>
              <a:rPr lang="en-US" altLang="ko-KR" dirty="0">
                <a:solidFill>
                  <a:schemeClr val="bg1"/>
                </a:solidFill>
                <a:latin typeface="나눔스퀘어 ExtraBold" panose="020B0600000101010101" pitchFamily="50" charset="-127"/>
                <a:ea typeface="나눔스퀘어 ExtraBold" panose="020B0600000101010101" pitchFamily="50" charset="-127"/>
              </a:rPr>
              <a:t>)</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a:t>
            </a:r>
            <a:r>
              <a:rPr lang="ko-KR" altLang="en-US" dirty="0" err="1">
                <a:solidFill>
                  <a:schemeClr val="bg1"/>
                </a:solidFill>
                <a:latin typeface="나눔스퀘어 ExtraBold" panose="020B0600000101010101" pitchFamily="50" charset="-127"/>
                <a:ea typeface="나눔스퀘어 ExtraBold" panose="020B0600000101010101" pitchFamily="50" charset="-127"/>
              </a:rPr>
              <a:t>우리마을가게</a:t>
            </a:r>
            <a:r>
              <a:rPr lang="ko-KR" altLang="en-US" dirty="0">
                <a:solidFill>
                  <a:schemeClr val="bg1"/>
                </a:solidFill>
                <a:latin typeface="나눔스퀘어 ExtraBold" panose="020B0600000101010101" pitchFamily="50" charset="-127"/>
                <a:ea typeface="나눔스퀘어 ExtraBold" panose="020B0600000101010101" pitchFamily="50" charset="-127"/>
              </a:rPr>
              <a:t> 상권분석서비스</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상권</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상권배후지</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집객시설</a:t>
            </a:r>
            <a:r>
              <a:rPr lang="en-US" altLang="ko-KR" dirty="0">
                <a:solidFill>
                  <a:schemeClr val="bg1"/>
                </a:solidFill>
                <a:latin typeface="나눔스퀘어 ExtraBold" panose="020B0600000101010101" pitchFamily="50" charset="-127"/>
                <a:ea typeface="나눔스퀘어 ExtraBold" panose="020B0600000101010101" pitchFamily="50" charset="-127"/>
              </a:rPr>
              <a:t>)</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a:t>
            </a:r>
            <a:r>
              <a:rPr lang="ko-KR" altLang="en-US" dirty="0" err="1">
                <a:solidFill>
                  <a:schemeClr val="bg1"/>
                </a:solidFill>
                <a:latin typeface="나눔스퀘어 ExtraBold" panose="020B0600000101010101" pitchFamily="50" charset="-127"/>
                <a:ea typeface="나눔스퀘어 ExtraBold" panose="020B0600000101010101" pitchFamily="50" charset="-127"/>
              </a:rPr>
              <a:t>우리마을가게</a:t>
            </a:r>
            <a:r>
              <a:rPr lang="ko-KR" altLang="en-US" dirty="0">
                <a:solidFill>
                  <a:schemeClr val="bg1"/>
                </a:solidFill>
                <a:latin typeface="나눔스퀘어 ExtraBold" panose="020B0600000101010101" pitchFamily="50" charset="-127"/>
                <a:ea typeface="나눔스퀘어 ExtraBold" panose="020B0600000101010101" pitchFamily="50" charset="-127"/>
              </a:rPr>
              <a:t> 상권분석서비스</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상권</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상권배후지</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추정유동인구</a:t>
            </a:r>
            <a:r>
              <a:rPr lang="en-US" altLang="ko-KR" dirty="0">
                <a:solidFill>
                  <a:schemeClr val="bg1"/>
                </a:solidFill>
                <a:latin typeface="나눔스퀘어 ExtraBold" panose="020B0600000101010101" pitchFamily="50" charset="-127"/>
                <a:ea typeface="나눔스퀘어 ExtraBold" panose="020B0600000101010101" pitchFamily="50" charset="-127"/>
              </a:rPr>
              <a:t>)</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주민등록인구</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동별</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통계</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공영주차장 통계</a:t>
            </a: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서울시 </a:t>
            </a:r>
            <a:r>
              <a:rPr lang="ko-KR" altLang="en-US" dirty="0" err="1">
                <a:solidFill>
                  <a:schemeClr val="bg1"/>
                </a:solidFill>
                <a:latin typeface="나눔스퀘어 ExtraBold" panose="020B0600000101010101" pitchFamily="50" charset="-127"/>
                <a:ea typeface="나눔스퀘어 ExtraBold" panose="020B0600000101010101" pitchFamily="50" charset="-127"/>
              </a:rPr>
              <a:t>가구원수별</a:t>
            </a:r>
            <a:r>
              <a:rPr lang="ko-KR" altLang="en-US" dirty="0">
                <a:solidFill>
                  <a:schemeClr val="bg1"/>
                </a:solidFill>
                <a:latin typeface="나눔스퀘어 ExtraBold" panose="020B0600000101010101" pitchFamily="50" charset="-127"/>
                <a:ea typeface="나눔스퀘어 ExtraBold" panose="020B0600000101010101" pitchFamily="50" charset="-127"/>
              </a:rPr>
              <a:t> 가구수</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동별</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통계</a:t>
            </a:r>
          </a:p>
          <a:p>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marL="342900" indent="-342900">
              <a:buFont typeface="+mj-lt"/>
              <a:buAutoNum type="arabicPeriod" startAt="2"/>
            </a:pPr>
            <a:r>
              <a:rPr lang="ko-KR" altLang="en-US" dirty="0">
                <a:solidFill>
                  <a:schemeClr val="accent4"/>
                </a:solidFill>
                <a:latin typeface="나눔스퀘어 ExtraBold" panose="020B0600000101010101" pitchFamily="50" charset="-127"/>
                <a:ea typeface="나눔스퀘어 ExtraBold" panose="020B0600000101010101" pitchFamily="50" charset="-127"/>
              </a:rPr>
              <a:t>수소 자동차 관련 데이터</a:t>
            </a:r>
          </a:p>
          <a:p>
            <a:pPr marL="540000" lvl="1" indent="-285750">
              <a:lnSpc>
                <a:spcPct val="120000"/>
              </a:lnSpc>
              <a:buFont typeface="나눔스퀘어 ExtraBold" panose="020B0600000101010101" pitchFamily="50" charset="-127"/>
              <a:buChar char="‐"/>
            </a:pPr>
            <a:r>
              <a:rPr lang="ko-KR" altLang="en-US" dirty="0">
                <a:solidFill>
                  <a:schemeClr val="accent4"/>
                </a:solidFill>
                <a:latin typeface="나눔스퀘어 ExtraBold" panose="020B0600000101010101" pitchFamily="50" charset="-127"/>
                <a:ea typeface="나눔스퀘어 ExtraBold" panose="020B0600000101010101" pitchFamily="50" charset="-127"/>
              </a:rPr>
              <a:t>수소차충전소 위치정보</a:t>
            </a:r>
          </a:p>
          <a:p>
            <a:pPr marL="540000" lvl="1" indent="-285750">
              <a:lnSpc>
                <a:spcPct val="120000"/>
              </a:lnSpc>
              <a:buFont typeface="나눔스퀘어 ExtraBold" panose="020B0600000101010101" pitchFamily="50" charset="-127"/>
              <a:buChar char="‐"/>
            </a:pPr>
            <a:r>
              <a:rPr lang="ko-KR" altLang="en-US" dirty="0">
                <a:solidFill>
                  <a:schemeClr val="accent4"/>
                </a:solidFill>
                <a:latin typeface="나눔스퀘어 ExtraBold" panose="020B0600000101010101" pitchFamily="50" charset="-127"/>
                <a:ea typeface="나눔스퀘어 ExtraBold" panose="020B0600000101010101" pitchFamily="50" charset="-127"/>
              </a:rPr>
              <a:t>수소구매보조금 지급 현황</a:t>
            </a:r>
            <a:endParaRPr lang="en-US" altLang="ko-KR" dirty="0">
              <a:solidFill>
                <a:schemeClr val="accent4"/>
              </a:solidFill>
              <a:latin typeface="나눔스퀘어 ExtraBold" panose="020B0600000101010101" pitchFamily="50" charset="-127"/>
              <a:ea typeface="나눔스퀘어 ExtraBold" panose="020B0600000101010101" pitchFamily="50" charset="-127"/>
            </a:endParaRPr>
          </a:p>
          <a:p>
            <a:endParaRPr lang="ko-KR" altLang="en-US" dirty="0">
              <a:solidFill>
                <a:schemeClr val="bg1"/>
              </a:solidFill>
              <a:latin typeface="나눔스퀘어 ExtraBold" panose="020B0600000101010101" pitchFamily="50" charset="-127"/>
              <a:ea typeface="나눔스퀘어 ExtraBold" panose="020B0600000101010101" pitchFamily="50" charset="-127"/>
            </a:endParaRPr>
          </a:p>
          <a:p>
            <a:pPr marL="342900" indent="-342900">
              <a:buFont typeface="+mj-lt"/>
              <a:buAutoNum type="arabicPeriod" startAt="3"/>
            </a:pPr>
            <a:r>
              <a:rPr lang="en-US" altLang="ko-KR" dirty="0">
                <a:solidFill>
                  <a:schemeClr val="accent4"/>
                </a:solidFill>
                <a:latin typeface="나눔스퀘어 ExtraBold" panose="020B0600000101010101" pitchFamily="50" charset="-127"/>
                <a:ea typeface="나눔스퀘어 ExtraBold" panose="020B0600000101010101" pitchFamily="50" charset="-127"/>
              </a:rPr>
              <a:t>LPG </a:t>
            </a:r>
            <a:r>
              <a:rPr lang="ko-KR" altLang="en-US" dirty="0">
                <a:solidFill>
                  <a:schemeClr val="accent4"/>
                </a:solidFill>
                <a:latin typeface="나눔스퀘어 ExtraBold" panose="020B0600000101010101" pitchFamily="50" charset="-127"/>
                <a:ea typeface="나눔스퀘어 ExtraBold" panose="020B0600000101010101" pitchFamily="50" charset="-127"/>
              </a:rPr>
              <a:t>관련 데이터</a:t>
            </a:r>
          </a:p>
          <a:p>
            <a:pPr marL="540000" lvl="1" indent="-285750">
              <a:lnSpc>
                <a:spcPct val="120000"/>
              </a:lnSpc>
              <a:buFont typeface="나눔스퀘어 ExtraBold" panose="020B0600000101010101" pitchFamily="50" charset="-127"/>
              <a:buChar char="‐"/>
            </a:pPr>
            <a:r>
              <a:rPr lang="ko-KR" altLang="en-US" dirty="0">
                <a:solidFill>
                  <a:schemeClr val="accent4"/>
                </a:solidFill>
                <a:latin typeface="나눔스퀘어 ExtraBold" panose="020B0600000101010101" pitchFamily="50" charset="-127"/>
                <a:ea typeface="나눔스퀘어 ExtraBold" panose="020B0600000101010101" pitchFamily="50" charset="-127"/>
              </a:rPr>
              <a:t>한국가스안전공사</a:t>
            </a:r>
            <a:r>
              <a:rPr lang="en-US" altLang="ko-KR" dirty="0">
                <a:solidFill>
                  <a:schemeClr val="accent4"/>
                </a:solidFill>
                <a:latin typeface="나눔스퀘어 ExtraBold" panose="020B0600000101010101" pitchFamily="50" charset="-127"/>
                <a:ea typeface="나눔스퀘어 ExtraBold" panose="020B0600000101010101" pitchFamily="50" charset="-127"/>
              </a:rPr>
              <a:t> </a:t>
            </a:r>
            <a:r>
              <a:rPr lang="ko-KR" altLang="en-US" dirty="0">
                <a:solidFill>
                  <a:schemeClr val="accent4"/>
                </a:solidFill>
                <a:latin typeface="나눔스퀘어 ExtraBold" panose="020B0600000101010101" pitchFamily="50" charset="-127"/>
                <a:ea typeface="나눔스퀘어 ExtraBold" panose="020B0600000101010101" pitchFamily="50" charset="-127"/>
              </a:rPr>
              <a:t>전국 </a:t>
            </a:r>
            <a:r>
              <a:rPr lang="en-US" altLang="ko-KR" dirty="0">
                <a:solidFill>
                  <a:schemeClr val="accent4"/>
                </a:solidFill>
                <a:latin typeface="나눔스퀘어 ExtraBold" panose="020B0600000101010101" pitchFamily="50" charset="-127"/>
                <a:ea typeface="나눔스퀘어 ExtraBold" panose="020B0600000101010101" pitchFamily="50" charset="-127"/>
              </a:rPr>
              <a:t>LPG </a:t>
            </a:r>
            <a:r>
              <a:rPr lang="ko-KR" altLang="en-US" dirty="0">
                <a:solidFill>
                  <a:schemeClr val="accent4"/>
                </a:solidFill>
                <a:latin typeface="나눔스퀘어 ExtraBold" panose="020B0600000101010101" pitchFamily="50" charset="-127"/>
                <a:ea typeface="나눔스퀘어 ExtraBold" panose="020B0600000101010101" pitchFamily="50" charset="-127"/>
              </a:rPr>
              <a:t>충전소 현황</a:t>
            </a:r>
            <a:endParaRPr lang="en-US" altLang="ko-KR" dirty="0">
              <a:solidFill>
                <a:schemeClr val="accent4"/>
              </a:solidFill>
              <a:latin typeface="나눔스퀘어 ExtraBold" panose="020B0600000101010101" pitchFamily="50" charset="-127"/>
              <a:ea typeface="나눔스퀘어 ExtraBold" panose="020B0600000101010101" pitchFamily="50" charset="-127"/>
            </a:endParaRPr>
          </a:p>
        </p:txBody>
      </p:sp>
      <p:sp>
        <p:nvSpPr>
          <p:cNvPr id="3" name="TextBox 2"/>
          <p:cNvSpPr txBox="1"/>
          <p:nvPr/>
        </p:nvSpPr>
        <p:spPr>
          <a:xfrm>
            <a:off x="81280" y="91157"/>
            <a:ext cx="2132315" cy="584775"/>
          </a:xfrm>
          <a:prstGeom prst="rect">
            <a:avLst/>
          </a:prstGeom>
          <a:noFill/>
        </p:spPr>
        <p:txBody>
          <a:bodyPr wrap="none" rtlCol="0">
            <a:spAutoFit/>
          </a:bodyPr>
          <a:lstStyle/>
          <a:p>
            <a:r>
              <a:rPr lang="ko-KR" altLang="en-US" sz="3200" dirty="0">
                <a:solidFill>
                  <a:schemeClr val="bg1"/>
                </a:solidFill>
                <a:latin typeface="나눔스퀘어 ExtraBold" panose="020B0600000101010101" pitchFamily="50" charset="-127"/>
                <a:ea typeface="나눔스퀘어 ExtraBold" panose="020B0600000101010101" pitchFamily="50" charset="-127"/>
              </a:rPr>
              <a:t>데이터 </a:t>
            </a:r>
            <a:r>
              <a:rPr lang="en-US" altLang="ko-KR" sz="3200" dirty="0">
                <a:solidFill>
                  <a:schemeClr val="bg1"/>
                </a:solidFill>
                <a:latin typeface="나눔스퀘어 ExtraBold" panose="020B0600000101010101" pitchFamily="50" charset="-127"/>
                <a:ea typeface="나눔스퀘어 ExtraBold" panose="020B0600000101010101" pitchFamily="50" charset="-127"/>
              </a:rPr>
              <a:t>List</a:t>
            </a:r>
            <a:endParaRPr lang="ko-KR" altLang="en-US" sz="3200" dirty="0">
              <a:solidFill>
                <a:schemeClr val="bg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34461852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658CF8C6-2C08-48EE-B0F9-54763B6B4718}"/>
              </a:ext>
            </a:extLst>
          </p:cNvPr>
          <p:cNvSpPr/>
          <p:nvPr/>
        </p:nvSpPr>
        <p:spPr>
          <a:xfrm>
            <a:off x="0" y="-1"/>
            <a:ext cx="12192000" cy="685800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스퀘어 ExtraBold" panose="020B0600000101010101" pitchFamily="50" charset="-127"/>
              <a:ea typeface="나눔스퀘어 ExtraBold" panose="020B0600000101010101" pitchFamily="50" charset="-127"/>
            </a:endParaRPr>
          </a:p>
        </p:txBody>
      </p:sp>
      <p:sp>
        <p:nvSpPr>
          <p:cNvPr id="4" name="TextBox 3">
            <a:extLst>
              <a:ext uri="{FF2B5EF4-FFF2-40B4-BE49-F238E27FC236}">
                <a16:creationId xmlns:a16="http://schemas.microsoft.com/office/drawing/2014/main" id="{D46666E3-CEE5-4050-A85F-E71589B0596A}"/>
              </a:ext>
            </a:extLst>
          </p:cNvPr>
          <p:cNvSpPr txBox="1"/>
          <p:nvPr/>
        </p:nvSpPr>
        <p:spPr>
          <a:xfrm>
            <a:off x="486662" y="1009427"/>
            <a:ext cx="10059418" cy="4912114"/>
          </a:xfrm>
          <a:prstGeom prst="rect">
            <a:avLst/>
          </a:prstGeom>
          <a:noFill/>
        </p:spPr>
        <p:txBody>
          <a:bodyPr wrap="square" rtlCol="0">
            <a:spAutoFit/>
          </a:bodyPr>
          <a:lstStyle/>
          <a:p>
            <a:pPr marL="342900" indent="-342900">
              <a:buFont typeface="+mj-lt"/>
              <a:buAutoNum type="arabicPeriod" startAt="4"/>
            </a:pPr>
            <a:r>
              <a:rPr lang="ko-KR" altLang="en-US" b="1" dirty="0" err="1">
                <a:solidFill>
                  <a:schemeClr val="accent4"/>
                </a:solidFill>
                <a:latin typeface="나눔스퀘어 ExtraBold" panose="020B0600000101010101" pitchFamily="50" charset="-127"/>
                <a:ea typeface="나눔스퀘어 ExtraBold" panose="020B0600000101010101" pitchFamily="50" charset="-127"/>
              </a:rPr>
              <a:t>화재발생률</a:t>
            </a:r>
            <a:r>
              <a:rPr lang="ko-KR" altLang="en-US" dirty="0">
                <a:solidFill>
                  <a:schemeClr val="accent4"/>
                </a:solidFill>
                <a:latin typeface="나눔스퀘어 ExtraBold" panose="020B0600000101010101" pitchFamily="50" charset="-127"/>
                <a:ea typeface="나눔스퀘어 ExtraBold" panose="020B0600000101010101" pitchFamily="50" charset="-127"/>
              </a:rPr>
              <a:t> </a:t>
            </a:r>
            <a:endParaRPr lang="en-US" altLang="ko-KR" dirty="0">
              <a:solidFill>
                <a:schemeClr val="accent4"/>
              </a:solidFill>
              <a:latin typeface="나눔스퀘어 ExtraBold" panose="020B0600000101010101" pitchFamily="50" charset="-127"/>
              <a:ea typeface="나눔스퀘어 ExtraBold" panose="020B0600000101010101" pitchFamily="50" charset="-127"/>
            </a:endParaRPr>
          </a:p>
          <a:p>
            <a:pPr marL="540000" lvl="1" indent="-285750">
              <a:lnSpc>
                <a:spcPct val="120000"/>
              </a:lnSpc>
              <a:buFont typeface="나눔스퀘어 ExtraBold" panose="020B0600000101010101" pitchFamily="50" charset="-127"/>
              <a:buChar char="‐"/>
            </a:pPr>
            <a:r>
              <a:rPr lang="ko-KR" altLang="en-US" dirty="0">
                <a:solidFill>
                  <a:schemeClr val="accent4"/>
                </a:solidFill>
                <a:latin typeface="나눔스퀘어 ExtraBold" panose="020B0600000101010101" pitchFamily="50" charset="-127"/>
                <a:ea typeface="나눔스퀘어 ExtraBold" panose="020B0600000101010101" pitchFamily="50" charset="-127"/>
              </a:rPr>
              <a:t>지역별 화재 건수</a:t>
            </a:r>
            <a:r>
              <a:rPr lang="en-US" altLang="ko-KR" dirty="0">
                <a:solidFill>
                  <a:schemeClr val="accent4"/>
                </a:solidFill>
                <a:latin typeface="나눔스퀘어 ExtraBold" panose="020B0600000101010101" pitchFamily="50" charset="-127"/>
                <a:ea typeface="나눔스퀘어 ExtraBold" panose="020B0600000101010101" pitchFamily="50" charset="-127"/>
              </a:rPr>
              <a:t>(</a:t>
            </a:r>
            <a:r>
              <a:rPr lang="ko-KR" altLang="en-US" dirty="0" err="1">
                <a:solidFill>
                  <a:schemeClr val="accent4"/>
                </a:solidFill>
                <a:latin typeface="나눔스퀘어 ExtraBold" panose="020B0600000101010101" pitchFamily="50" charset="-127"/>
                <a:ea typeface="나눔스퀘어 ExtraBold" panose="020B0600000101010101" pitchFamily="50" charset="-127"/>
              </a:rPr>
              <a:t>소방청</a:t>
            </a:r>
            <a:r>
              <a:rPr lang="ko-KR" altLang="en-US" dirty="0">
                <a:solidFill>
                  <a:schemeClr val="accent4"/>
                </a:solidFill>
                <a:latin typeface="나눔스퀘어 ExtraBold" panose="020B0600000101010101" pitchFamily="50" charset="-127"/>
                <a:ea typeface="나눔스퀘어 ExtraBold" panose="020B0600000101010101" pitchFamily="50" charset="-127"/>
              </a:rPr>
              <a:t> 국가 화재정보센터</a:t>
            </a:r>
            <a:r>
              <a:rPr lang="en-US" altLang="ko-KR" dirty="0">
                <a:solidFill>
                  <a:schemeClr val="accent4"/>
                </a:solidFill>
                <a:latin typeface="나눔스퀘어 ExtraBold" panose="020B0600000101010101" pitchFamily="50" charset="-127"/>
                <a:ea typeface="나눔스퀘어 ExtraBold" panose="020B0600000101010101" pitchFamily="50" charset="-127"/>
              </a:rPr>
              <a:t>)</a:t>
            </a:r>
          </a:p>
          <a:p>
            <a:pPr marL="254250" lvl="1"/>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marL="342900" indent="-342900">
              <a:buFont typeface="+mj-lt"/>
              <a:buAutoNum type="arabicPeriod" startAt="4"/>
            </a:pPr>
            <a:r>
              <a:rPr lang="ko-KR" altLang="en-US" b="1" dirty="0">
                <a:solidFill>
                  <a:schemeClr val="bg1"/>
                </a:solidFill>
                <a:latin typeface="나눔스퀘어 ExtraBold" panose="020B0600000101010101" pitchFamily="50" charset="-127"/>
                <a:ea typeface="나눔스퀘어 ExtraBold" panose="020B0600000101010101" pitchFamily="50" charset="-127"/>
              </a:rPr>
              <a:t>서울시 보호구역</a:t>
            </a:r>
          </a:p>
          <a:p>
            <a:pPr lvl="1">
              <a:lnSpc>
                <a:spcPct val="120000"/>
              </a:lnSpc>
            </a:pPr>
            <a:r>
              <a:rPr lang="ko-KR" altLang="en-US" dirty="0">
                <a:solidFill>
                  <a:schemeClr val="bg1"/>
                </a:solidFill>
                <a:latin typeface="나눔스퀘어 ExtraBold" panose="020B0600000101010101" pitchFamily="50" charset="-127"/>
                <a:ea typeface="나눔스퀘어 ExtraBold" panose="020B0600000101010101" pitchFamily="50" charset="-127"/>
              </a:rPr>
              <a:t>이동 </a:t>
            </a:r>
            <a:r>
              <a:rPr lang="ko-KR" altLang="en-US" dirty="0" err="1">
                <a:solidFill>
                  <a:schemeClr val="bg1"/>
                </a:solidFill>
                <a:latin typeface="나눔스퀘어 ExtraBold" panose="020B0600000101010101" pitchFamily="50" charset="-127"/>
                <a:ea typeface="나눔스퀘어 ExtraBold" panose="020B0600000101010101" pitchFamily="50" charset="-127"/>
              </a:rPr>
              <a:t>충전차량은</a:t>
            </a:r>
            <a:r>
              <a:rPr lang="ko-KR" altLang="en-US" dirty="0">
                <a:solidFill>
                  <a:schemeClr val="bg1"/>
                </a:solidFill>
                <a:latin typeface="나눔스퀘어 ExtraBold" panose="020B0600000101010101" pitchFamily="50" charset="-127"/>
                <a:ea typeface="나눔스퀘어 ExtraBold" panose="020B0600000101010101" pitchFamily="50" charset="-127"/>
              </a:rPr>
              <a:t> 그 </a:t>
            </a:r>
            <a:r>
              <a:rPr lang="ko-KR" altLang="en-US" dirty="0" err="1">
                <a:solidFill>
                  <a:schemeClr val="bg1"/>
                </a:solidFill>
                <a:latin typeface="나눔스퀘어 ExtraBold" panose="020B0600000101010101" pitchFamily="50" charset="-127"/>
                <a:ea typeface="나눔스퀘어 ExtraBold" panose="020B0600000101010101" pitchFamily="50" charset="-127"/>
              </a:rPr>
              <a:t>외면으로부터</a:t>
            </a:r>
            <a:r>
              <a:rPr lang="ko-KR" altLang="en-US" dirty="0">
                <a:solidFill>
                  <a:schemeClr val="bg1"/>
                </a:solidFill>
                <a:latin typeface="나눔스퀘어 ExtraBold" panose="020B0600000101010101" pitchFamily="50" charset="-127"/>
                <a:ea typeface="나눔스퀘어 ExtraBold" panose="020B0600000101010101" pitchFamily="50" charset="-127"/>
              </a:rPr>
              <a:t> </a:t>
            </a:r>
            <a:r>
              <a:rPr lang="en-US" altLang="ko-KR" dirty="0">
                <a:solidFill>
                  <a:schemeClr val="bg1"/>
                </a:solidFill>
                <a:latin typeface="나눔스퀘어 ExtraBold" panose="020B0600000101010101" pitchFamily="50" charset="-127"/>
                <a:ea typeface="나눔스퀘어 ExtraBold" panose="020B0600000101010101" pitchFamily="50" charset="-127"/>
              </a:rPr>
              <a:t>1</a:t>
            </a:r>
            <a:r>
              <a:rPr lang="ko-KR" altLang="en-US" dirty="0">
                <a:solidFill>
                  <a:schemeClr val="bg1"/>
                </a:solidFill>
                <a:latin typeface="나눔스퀘어 ExtraBold" panose="020B0600000101010101" pitchFamily="50" charset="-127"/>
                <a:ea typeface="나눔스퀘어 ExtraBold" panose="020B0600000101010101" pitchFamily="50" charset="-127"/>
              </a:rPr>
              <a:t>종 보호시설까지 </a:t>
            </a:r>
            <a:r>
              <a:rPr lang="en-US" altLang="ko-KR" dirty="0">
                <a:solidFill>
                  <a:schemeClr val="bg1"/>
                </a:solidFill>
                <a:latin typeface="나눔스퀘어 ExtraBold" panose="020B0600000101010101" pitchFamily="50" charset="-127"/>
                <a:ea typeface="나눔스퀘어 ExtraBold" panose="020B0600000101010101" pitchFamily="50" charset="-127"/>
              </a:rPr>
              <a:t>17m, 2</a:t>
            </a:r>
            <a:r>
              <a:rPr lang="ko-KR" altLang="en-US" dirty="0">
                <a:solidFill>
                  <a:schemeClr val="bg1"/>
                </a:solidFill>
                <a:latin typeface="나눔스퀘어 ExtraBold" panose="020B0600000101010101" pitchFamily="50" charset="-127"/>
                <a:ea typeface="나눔스퀘어 ExtraBold" panose="020B0600000101010101" pitchFamily="50" charset="-127"/>
              </a:rPr>
              <a:t>종 보호시설까지는 </a:t>
            </a:r>
            <a:r>
              <a:rPr lang="en-US" altLang="ko-KR" dirty="0">
                <a:solidFill>
                  <a:schemeClr val="bg1"/>
                </a:solidFill>
                <a:latin typeface="나눔스퀘어 ExtraBold" panose="020B0600000101010101" pitchFamily="50" charset="-127"/>
                <a:ea typeface="나눔스퀘어 ExtraBold" panose="020B0600000101010101" pitchFamily="50" charset="-127"/>
              </a:rPr>
              <a:t>12m</a:t>
            </a:r>
            <a:r>
              <a:rPr lang="ko-KR" altLang="en-US" dirty="0">
                <a:solidFill>
                  <a:schemeClr val="bg1"/>
                </a:solidFill>
                <a:latin typeface="나눔스퀘어 ExtraBold" panose="020B0600000101010101" pitchFamily="50" charset="-127"/>
                <a:ea typeface="나눔스퀘어 ExtraBold" panose="020B0600000101010101" pitchFamily="50" charset="-127"/>
              </a:rPr>
              <a:t>이상의 안전거리를 유지할 것</a:t>
            </a: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lvl="1">
              <a:lnSpc>
                <a:spcPct val="120000"/>
              </a:lnSpc>
            </a:pPr>
            <a:endParaRPr lang="ko-KR" altLang="en-US" dirty="0">
              <a:solidFill>
                <a:schemeClr val="bg1"/>
              </a:solidFill>
              <a:latin typeface="나눔스퀘어 ExtraBold" panose="020B0600000101010101" pitchFamily="50" charset="-127"/>
              <a:ea typeface="나눔스퀘어 ExtraBold" panose="020B0600000101010101" pitchFamily="50" charset="-127"/>
            </a:endParaRPr>
          </a:p>
          <a:p>
            <a:pPr marL="540000" lvl="1" indent="-285750">
              <a:lnSpc>
                <a:spcPct val="120000"/>
              </a:lnSpc>
              <a:buFont typeface="나눔스퀘어 ExtraBold" panose="020B0600000101010101" pitchFamily="50" charset="-127"/>
              <a:buChar char="‐"/>
            </a:pPr>
            <a:r>
              <a:rPr lang="en-US" altLang="ko-KR" dirty="0">
                <a:solidFill>
                  <a:schemeClr val="accent4"/>
                </a:solidFill>
                <a:latin typeface="나눔스퀘어 ExtraBold" panose="020B0600000101010101" pitchFamily="50" charset="-127"/>
                <a:ea typeface="나눔스퀘어 ExtraBold" panose="020B0600000101010101" pitchFamily="50" charset="-127"/>
              </a:rPr>
              <a:t>1</a:t>
            </a:r>
            <a:r>
              <a:rPr lang="ko-KR" altLang="en-US" dirty="0">
                <a:solidFill>
                  <a:schemeClr val="accent4"/>
                </a:solidFill>
                <a:latin typeface="나눔스퀘어 ExtraBold" panose="020B0600000101010101" pitchFamily="50" charset="-127"/>
                <a:ea typeface="나눔스퀘어 ExtraBold" panose="020B0600000101010101" pitchFamily="50" charset="-127"/>
              </a:rPr>
              <a:t>종 보호시설</a:t>
            </a:r>
          </a:p>
          <a:p>
            <a:pPr marL="540000" lvl="1">
              <a:lnSpc>
                <a:spcPct val="120000"/>
              </a:lnSpc>
            </a:pPr>
            <a:r>
              <a:rPr lang="ko-KR" altLang="en-US" dirty="0">
                <a:solidFill>
                  <a:schemeClr val="accent4"/>
                </a:solidFill>
                <a:latin typeface="나눔스퀘어 ExtraBold" panose="020B0600000101010101" pitchFamily="50" charset="-127"/>
                <a:ea typeface="나눔스퀘어 ExtraBold" panose="020B0600000101010101" pitchFamily="50" charset="-127"/>
              </a:rPr>
              <a:t>학교ㆍ유치원</a:t>
            </a:r>
            <a:r>
              <a:rPr lang="ko-KR" altLang="en-US" dirty="0">
                <a:solidFill>
                  <a:schemeClr val="bg1"/>
                </a:solidFill>
                <a:latin typeface="나눔스퀘어 ExtraBold" panose="020B0600000101010101" pitchFamily="50" charset="-127"/>
                <a:ea typeface="나눔스퀘어 ExtraBold" panose="020B0600000101010101" pitchFamily="50" charset="-127"/>
              </a:rPr>
              <a:t>ㆍ어린이집ㆍ놀이방ㆍ어린이놀이터ㆍ학원ㆍ병원</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의원을 포함 한다</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err="1">
                <a:solidFill>
                  <a:schemeClr val="bg1"/>
                </a:solidFill>
                <a:latin typeface="나눔스퀘어 ExtraBold" panose="020B0600000101010101" pitchFamily="50" charset="-127"/>
                <a:ea typeface="나눔스퀘어 ExtraBold" panose="020B0600000101010101" pitchFamily="50" charset="-127"/>
              </a:rPr>
              <a:t>ㆍ도서관ㆍ청소년수련시설ㆍ경로당ㆍ시장ㆍ공중목욕탕ㆍ호텔ㆍ여관ㆍ</a:t>
            </a:r>
            <a:r>
              <a:rPr lang="ko-KR" altLang="en-US" dirty="0">
                <a:solidFill>
                  <a:schemeClr val="bg1"/>
                </a:solidFill>
                <a:latin typeface="나눔스퀘어 ExtraBold" panose="020B0600000101010101" pitchFamily="50" charset="-127"/>
                <a:ea typeface="나눔스퀘어 ExtraBold" panose="020B0600000101010101" pitchFamily="50" charset="-127"/>
              </a:rPr>
              <a:t> </a:t>
            </a:r>
            <a:r>
              <a:rPr lang="ko-KR" altLang="en-US" dirty="0" err="1">
                <a:solidFill>
                  <a:schemeClr val="bg1"/>
                </a:solidFill>
                <a:latin typeface="나눔스퀘어 ExtraBold" panose="020B0600000101010101" pitchFamily="50" charset="-127"/>
                <a:ea typeface="나눔스퀘어 ExtraBold" panose="020B0600000101010101" pitchFamily="50" charset="-127"/>
              </a:rPr>
              <a:t>극장ㆍ교회</a:t>
            </a:r>
            <a:r>
              <a:rPr lang="ko-KR" altLang="en-US" dirty="0">
                <a:solidFill>
                  <a:schemeClr val="bg1"/>
                </a:solidFill>
                <a:latin typeface="나눔스퀘어 ExtraBold" panose="020B0600000101010101" pitchFamily="50" charset="-127"/>
                <a:ea typeface="나눔스퀘어 ExtraBold" panose="020B0600000101010101" pitchFamily="50" charset="-127"/>
              </a:rPr>
              <a:t> 및 공회당</a:t>
            </a:r>
            <a:r>
              <a:rPr lang="en-US" altLang="ko-KR" dirty="0">
                <a:solidFill>
                  <a:schemeClr val="bg1"/>
                </a:solidFill>
                <a:latin typeface="나눔스퀘어 ExtraBold" panose="020B0600000101010101" pitchFamily="50" charset="-127"/>
                <a:ea typeface="나눔스퀘어 ExtraBold" panose="020B0600000101010101" pitchFamily="50" charset="-127"/>
              </a:rPr>
              <a:t>(</a:t>
            </a:r>
            <a:r>
              <a:rPr lang="ko-KR" altLang="en-US" dirty="0">
                <a:solidFill>
                  <a:schemeClr val="bg1"/>
                </a:solidFill>
                <a:latin typeface="나눔스퀘어 ExtraBold" panose="020B0600000101010101" pitchFamily="50" charset="-127"/>
                <a:ea typeface="나눔스퀘어 ExtraBold" panose="020B0600000101010101" pitchFamily="50" charset="-127"/>
              </a:rPr>
              <a:t>公會堂</a:t>
            </a:r>
            <a:r>
              <a:rPr lang="en-US" altLang="ko-KR" dirty="0">
                <a:solidFill>
                  <a:schemeClr val="bg1"/>
                </a:solidFill>
                <a:latin typeface="나눔스퀘어 ExtraBold" panose="020B0600000101010101" pitchFamily="50" charset="-127"/>
                <a:ea typeface="나눔스퀘어 ExtraBold" panose="020B0600000101010101" pitchFamily="50" charset="-127"/>
              </a:rPr>
              <a:t>)</a:t>
            </a:r>
          </a:p>
          <a:p>
            <a:pPr lvl="1">
              <a:lnSpc>
                <a:spcPct val="120000"/>
              </a:lnSpc>
            </a:pP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marL="540000" lvl="1" indent="-285750">
              <a:lnSpc>
                <a:spcPct val="120000"/>
              </a:lnSpc>
              <a:buFont typeface="나눔스퀘어 ExtraBold" panose="020B0600000101010101" pitchFamily="50" charset="-127"/>
              <a:buChar char="‐"/>
            </a:pPr>
            <a:r>
              <a:rPr lang="en-US" altLang="ko-KR" dirty="0">
                <a:solidFill>
                  <a:schemeClr val="bg1"/>
                </a:solidFill>
                <a:latin typeface="나눔스퀘어 ExtraBold" panose="020B0600000101010101" pitchFamily="50" charset="-127"/>
                <a:ea typeface="나눔스퀘어 ExtraBold" panose="020B0600000101010101" pitchFamily="50" charset="-127"/>
              </a:rPr>
              <a:t>2</a:t>
            </a:r>
            <a:r>
              <a:rPr lang="ko-KR" altLang="en-US" dirty="0">
                <a:solidFill>
                  <a:schemeClr val="bg1"/>
                </a:solidFill>
                <a:latin typeface="나눔스퀘어 ExtraBold" panose="020B0600000101010101" pitchFamily="50" charset="-127"/>
                <a:ea typeface="나눔스퀘어 ExtraBold" panose="020B0600000101010101" pitchFamily="50" charset="-127"/>
              </a:rPr>
              <a:t>종 보호시설</a:t>
            </a:r>
          </a:p>
          <a:p>
            <a:pPr marL="540000" lvl="1">
              <a:lnSpc>
                <a:spcPct val="120000"/>
              </a:lnSpc>
            </a:pPr>
            <a:r>
              <a:rPr lang="ko-KR" altLang="en-US" dirty="0">
                <a:solidFill>
                  <a:schemeClr val="bg1"/>
                </a:solidFill>
                <a:latin typeface="나눔스퀘어 ExtraBold" panose="020B0600000101010101" pitchFamily="50" charset="-127"/>
                <a:ea typeface="나눔스퀘어 ExtraBold" panose="020B0600000101010101" pitchFamily="50" charset="-127"/>
              </a:rPr>
              <a:t>주택</a:t>
            </a:r>
            <a:endParaRPr lang="en-US" altLang="ko-KR" dirty="0">
              <a:solidFill>
                <a:schemeClr val="bg1"/>
              </a:solidFill>
              <a:latin typeface="나눔스퀘어 ExtraBold" panose="020B0600000101010101" pitchFamily="50" charset="-127"/>
              <a:ea typeface="나눔스퀘어 ExtraBold" panose="020B0600000101010101" pitchFamily="50" charset="-127"/>
            </a:endParaRPr>
          </a:p>
          <a:p>
            <a:pPr lvl="1">
              <a:lnSpc>
                <a:spcPct val="120000"/>
              </a:lnSpc>
            </a:pPr>
            <a:endParaRPr lang="ko-KR" altLang="en-US" dirty="0">
              <a:solidFill>
                <a:schemeClr val="bg1"/>
              </a:solidFill>
              <a:latin typeface="나눔스퀘어 ExtraBold" panose="020B0600000101010101" pitchFamily="50" charset="-127"/>
              <a:ea typeface="나눔스퀘어 ExtraBold" panose="020B0600000101010101" pitchFamily="50" charset="-127"/>
            </a:endParaRPr>
          </a:p>
          <a:p>
            <a:pPr marL="540000" lvl="1" indent="-285750">
              <a:lnSpc>
                <a:spcPct val="120000"/>
              </a:lnSpc>
              <a:buFont typeface="나눔스퀘어 ExtraBold" panose="020B0600000101010101" pitchFamily="50" charset="-127"/>
              <a:buChar char="‐"/>
            </a:pPr>
            <a:r>
              <a:rPr lang="ko-KR" altLang="en-US" dirty="0">
                <a:solidFill>
                  <a:schemeClr val="bg1"/>
                </a:solidFill>
                <a:latin typeface="나눔스퀘어 ExtraBold" panose="020B0600000101010101" pitchFamily="50" charset="-127"/>
                <a:ea typeface="나눔스퀘어 ExtraBold" panose="020B0600000101010101" pitchFamily="50" charset="-127"/>
              </a:rPr>
              <a:t>문화재</a:t>
            </a:r>
          </a:p>
        </p:txBody>
      </p:sp>
      <p:sp>
        <p:nvSpPr>
          <p:cNvPr id="3" name="TextBox 2"/>
          <p:cNvSpPr txBox="1"/>
          <p:nvPr/>
        </p:nvSpPr>
        <p:spPr>
          <a:xfrm>
            <a:off x="81280" y="91157"/>
            <a:ext cx="2132315" cy="584775"/>
          </a:xfrm>
          <a:prstGeom prst="rect">
            <a:avLst/>
          </a:prstGeom>
          <a:noFill/>
        </p:spPr>
        <p:txBody>
          <a:bodyPr wrap="none" rtlCol="0">
            <a:spAutoFit/>
          </a:bodyPr>
          <a:lstStyle/>
          <a:p>
            <a:r>
              <a:rPr lang="ko-KR" altLang="en-US" sz="3200" dirty="0">
                <a:solidFill>
                  <a:schemeClr val="bg1"/>
                </a:solidFill>
                <a:latin typeface="나눔스퀘어 ExtraBold" panose="020B0600000101010101" pitchFamily="50" charset="-127"/>
                <a:ea typeface="나눔스퀘어 ExtraBold" panose="020B0600000101010101" pitchFamily="50" charset="-127"/>
              </a:rPr>
              <a:t>데이터 </a:t>
            </a:r>
            <a:r>
              <a:rPr lang="en-US" altLang="ko-KR" sz="3200" dirty="0">
                <a:solidFill>
                  <a:schemeClr val="bg1"/>
                </a:solidFill>
                <a:latin typeface="나눔스퀘어 ExtraBold" panose="020B0600000101010101" pitchFamily="50" charset="-127"/>
                <a:ea typeface="나눔스퀘어 ExtraBold" panose="020B0600000101010101" pitchFamily="50" charset="-127"/>
              </a:rPr>
              <a:t>List</a:t>
            </a:r>
            <a:endParaRPr lang="ko-KR" altLang="en-US" sz="3200" dirty="0">
              <a:solidFill>
                <a:schemeClr val="bg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24107633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658CF8C6-2C08-48EE-B0F9-54763B6B4718}"/>
              </a:ext>
            </a:extLst>
          </p:cNvPr>
          <p:cNvSpPr/>
          <p:nvPr/>
        </p:nvSpPr>
        <p:spPr>
          <a:xfrm>
            <a:off x="0" y="-1"/>
            <a:ext cx="12192000" cy="685800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403F58B8-6637-46C6-B438-E97752287E6F}"/>
              </a:ext>
            </a:extLst>
          </p:cNvPr>
          <p:cNvSpPr txBox="1"/>
          <p:nvPr/>
        </p:nvSpPr>
        <p:spPr>
          <a:xfrm>
            <a:off x="195308" y="168676"/>
            <a:ext cx="1864311" cy="584775"/>
          </a:xfrm>
          <a:prstGeom prst="rect">
            <a:avLst/>
          </a:prstGeom>
          <a:noFill/>
        </p:spPr>
        <p:txBody>
          <a:bodyPr wrap="square" rtlCol="0">
            <a:spAutoFit/>
          </a:bodyPr>
          <a:lstStyle/>
          <a:p>
            <a:r>
              <a:rPr lang="ko-KR" altLang="en-US" sz="3200" dirty="0">
                <a:solidFill>
                  <a:schemeClr val="bg1"/>
                </a:solidFill>
                <a:latin typeface="빙그레체" panose="02030803000000000000" pitchFamily="18" charset="-127"/>
                <a:ea typeface="빙그레체" panose="02030803000000000000" pitchFamily="18" charset="-127"/>
              </a:rPr>
              <a:t>고려사항</a:t>
            </a:r>
          </a:p>
        </p:txBody>
      </p:sp>
      <p:sp>
        <p:nvSpPr>
          <p:cNvPr id="3" name="TextBox 2">
            <a:extLst>
              <a:ext uri="{FF2B5EF4-FFF2-40B4-BE49-F238E27FC236}">
                <a16:creationId xmlns:a16="http://schemas.microsoft.com/office/drawing/2014/main" id="{82CFE1B9-8103-40F0-9BC4-A851284CE7A8}"/>
              </a:ext>
            </a:extLst>
          </p:cNvPr>
          <p:cNvSpPr txBox="1"/>
          <p:nvPr/>
        </p:nvSpPr>
        <p:spPr>
          <a:xfrm>
            <a:off x="1488489" y="1100830"/>
            <a:ext cx="5468645" cy="369332"/>
          </a:xfrm>
          <a:prstGeom prst="rect">
            <a:avLst/>
          </a:prstGeom>
          <a:noFill/>
        </p:spPr>
        <p:txBody>
          <a:bodyPr wrap="square" rtlCol="0">
            <a:spAutoFit/>
          </a:bodyPr>
          <a:lstStyle/>
          <a:p>
            <a:r>
              <a:rPr lang="ko-KR" altLang="en-US" dirty="0" err="1">
                <a:solidFill>
                  <a:schemeClr val="bg1"/>
                </a:solidFill>
                <a:latin typeface="빙그레체" panose="02030803000000000000" pitchFamily="18" charset="-127"/>
                <a:ea typeface="빙그레체" panose="02030803000000000000" pitchFamily="18" charset="-127"/>
              </a:rPr>
              <a:t>태블로만으로</a:t>
            </a:r>
            <a:r>
              <a:rPr lang="ko-KR" altLang="en-US" dirty="0">
                <a:solidFill>
                  <a:schemeClr val="bg1"/>
                </a:solidFill>
                <a:latin typeface="빙그레체" panose="02030803000000000000" pitchFamily="18" charset="-127"/>
                <a:ea typeface="빙그레체" panose="02030803000000000000" pitchFamily="18" charset="-127"/>
              </a:rPr>
              <a:t> 시각화는 충분할지</a:t>
            </a:r>
          </a:p>
        </p:txBody>
      </p:sp>
      <p:sp>
        <p:nvSpPr>
          <p:cNvPr id="5" name="TextBox 4">
            <a:extLst>
              <a:ext uri="{FF2B5EF4-FFF2-40B4-BE49-F238E27FC236}">
                <a16:creationId xmlns:a16="http://schemas.microsoft.com/office/drawing/2014/main" id="{51C7CD23-E89E-4EEB-A9AA-A007ACADFD03}"/>
              </a:ext>
            </a:extLst>
          </p:cNvPr>
          <p:cNvSpPr txBox="1"/>
          <p:nvPr/>
        </p:nvSpPr>
        <p:spPr>
          <a:xfrm>
            <a:off x="1488488" y="1854282"/>
            <a:ext cx="5468645" cy="369332"/>
          </a:xfrm>
          <a:prstGeom prst="rect">
            <a:avLst/>
          </a:prstGeom>
          <a:noFill/>
        </p:spPr>
        <p:txBody>
          <a:bodyPr wrap="square" rtlCol="0">
            <a:spAutoFit/>
          </a:bodyPr>
          <a:lstStyle/>
          <a:p>
            <a:r>
              <a:rPr lang="en-US" altLang="ko-KR" dirty="0">
                <a:solidFill>
                  <a:schemeClr val="bg1"/>
                </a:solidFill>
                <a:latin typeface="빙그레체" panose="02030803000000000000" pitchFamily="18" charset="-127"/>
                <a:ea typeface="빙그레체" panose="02030803000000000000" pitchFamily="18" charset="-127"/>
              </a:rPr>
              <a:t>Django </a:t>
            </a:r>
            <a:r>
              <a:rPr lang="ko-KR" altLang="en-US" dirty="0">
                <a:solidFill>
                  <a:schemeClr val="bg1"/>
                </a:solidFill>
                <a:latin typeface="빙그레체" panose="02030803000000000000" pitchFamily="18" charset="-127"/>
                <a:ea typeface="빙그레체" panose="02030803000000000000" pitchFamily="18" charset="-127"/>
              </a:rPr>
              <a:t>사용 여부</a:t>
            </a:r>
          </a:p>
        </p:txBody>
      </p:sp>
      <p:sp>
        <p:nvSpPr>
          <p:cNvPr id="6" name="TextBox 5">
            <a:extLst>
              <a:ext uri="{FF2B5EF4-FFF2-40B4-BE49-F238E27FC236}">
                <a16:creationId xmlns:a16="http://schemas.microsoft.com/office/drawing/2014/main" id="{4961B56E-490A-4EC6-9A50-E08344AE4A43}"/>
              </a:ext>
            </a:extLst>
          </p:cNvPr>
          <p:cNvSpPr txBox="1"/>
          <p:nvPr/>
        </p:nvSpPr>
        <p:spPr>
          <a:xfrm>
            <a:off x="1488487" y="2570993"/>
            <a:ext cx="5658037" cy="369332"/>
          </a:xfrm>
          <a:prstGeom prst="rect">
            <a:avLst/>
          </a:prstGeom>
          <a:noFill/>
        </p:spPr>
        <p:txBody>
          <a:bodyPr wrap="square" rtlCol="0">
            <a:spAutoFit/>
          </a:bodyPr>
          <a:lstStyle/>
          <a:p>
            <a:r>
              <a:rPr lang="ko-KR" altLang="en-US" dirty="0">
                <a:solidFill>
                  <a:schemeClr val="bg1"/>
                </a:solidFill>
                <a:latin typeface="빙그레체" panose="02030803000000000000" pitchFamily="18" charset="-127"/>
                <a:ea typeface="빙그레체" panose="02030803000000000000" pitchFamily="18" charset="-127"/>
              </a:rPr>
              <a:t>대용량 데이터가 아닌데 </a:t>
            </a:r>
            <a:r>
              <a:rPr lang="en-US" altLang="ko-KR" dirty="0">
                <a:solidFill>
                  <a:schemeClr val="bg1"/>
                </a:solidFill>
                <a:latin typeface="빙그레체" panose="02030803000000000000" pitchFamily="18" charset="-127"/>
                <a:ea typeface="빙그레체" panose="02030803000000000000" pitchFamily="18" charset="-127"/>
              </a:rPr>
              <a:t>Spark </a:t>
            </a:r>
            <a:r>
              <a:rPr lang="ko-KR" altLang="en-US" dirty="0">
                <a:solidFill>
                  <a:schemeClr val="bg1"/>
                </a:solidFill>
                <a:latin typeface="빙그레체" panose="02030803000000000000" pitchFamily="18" charset="-127"/>
                <a:ea typeface="빙그레체" panose="02030803000000000000" pitchFamily="18" charset="-127"/>
              </a:rPr>
              <a:t>사용에 의미가 있을지</a:t>
            </a:r>
          </a:p>
        </p:txBody>
      </p:sp>
      <p:sp>
        <p:nvSpPr>
          <p:cNvPr id="7" name="TextBox 6">
            <a:extLst>
              <a:ext uri="{FF2B5EF4-FFF2-40B4-BE49-F238E27FC236}">
                <a16:creationId xmlns:a16="http://schemas.microsoft.com/office/drawing/2014/main" id="{6D8E5536-BBA7-4A07-A9C8-3E5F2F25F7C9}"/>
              </a:ext>
            </a:extLst>
          </p:cNvPr>
          <p:cNvSpPr txBox="1"/>
          <p:nvPr/>
        </p:nvSpPr>
        <p:spPr>
          <a:xfrm>
            <a:off x="1488487" y="3244333"/>
            <a:ext cx="5658037" cy="369332"/>
          </a:xfrm>
          <a:prstGeom prst="rect">
            <a:avLst/>
          </a:prstGeom>
          <a:noFill/>
        </p:spPr>
        <p:txBody>
          <a:bodyPr wrap="square" rtlCol="0">
            <a:spAutoFit/>
          </a:bodyPr>
          <a:lstStyle/>
          <a:p>
            <a:r>
              <a:rPr lang="en-US" altLang="ko-KR" dirty="0">
                <a:solidFill>
                  <a:schemeClr val="bg1"/>
                </a:solidFill>
                <a:latin typeface="빙그레체" panose="02030803000000000000" pitchFamily="18" charset="-127"/>
                <a:ea typeface="빙그레체" panose="02030803000000000000" pitchFamily="18" charset="-127"/>
              </a:rPr>
              <a:t>MCLP, </a:t>
            </a:r>
            <a:r>
              <a:rPr lang="ko-KR" altLang="en-US" dirty="0">
                <a:solidFill>
                  <a:schemeClr val="bg1"/>
                </a:solidFill>
                <a:latin typeface="빙그레체" panose="02030803000000000000" pitchFamily="18" charset="-127"/>
                <a:ea typeface="빙그레체" panose="02030803000000000000" pitchFamily="18" charset="-127"/>
              </a:rPr>
              <a:t>휴리스틱</a:t>
            </a:r>
            <a:r>
              <a:rPr lang="en-US" altLang="ko-KR" dirty="0">
                <a:solidFill>
                  <a:schemeClr val="bg1"/>
                </a:solidFill>
                <a:latin typeface="빙그레체" panose="02030803000000000000" pitchFamily="18" charset="-127"/>
                <a:ea typeface="빙그레체" panose="02030803000000000000" pitchFamily="18" charset="-127"/>
              </a:rPr>
              <a:t>, KNN</a:t>
            </a:r>
            <a:endParaRPr lang="ko-KR" altLang="en-US" dirty="0">
              <a:solidFill>
                <a:schemeClr val="bg1"/>
              </a:solidFill>
              <a:latin typeface="빙그레체" panose="02030803000000000000" pitchFamily="18" charset="-127"/>
              <a:ea typeface="빙그레체" panose="02030803000000000000" pitchFamily="18" charset="-127"/>
            </a:endParaRPr>
          </a:p>
        </p:txBody>
      </p:sp>
    </p:spTree>
    <p:extLst>
      <p:ext uri="{BB962C8B-B14F-4D97-AF65-F5344CB8AC3E}">
        <p14:creationId xmlns:p14="http://schemas.microsoft.com/office/powerpoint/2010/main" val="11161650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348</Words>
  <Application>Microsoft Office PowerPoint</Application>
  <PresentationFormat>와이드스크린</PresentationFormat>
  <Paragraphs>89</Paragraphs>
  <Slides>9</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9</vt:i4>
      </vt:variant>
    </vt:vector>
  </HeadingPairs>
  <TitlesOfParts>
    <vt:vector size="14" baseType="lpstr">
      <vt:lpstr>나눔스퀘어 ExtraBold</vt:lpstr>
      <vt:lpstr>맑은 고딕</vt:lpstr>
      <vt:lpstr>빙그레체</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 현범</dc:creator>
  <cp:lastModifiedBy>이 현범</cp:lastModifiedBy>
  <cp:revision>15</cp:revision>
  <dcterms:created xsi:type="dcterms:W3CDTF">2021-08-25T17:12:55Z</dcterms:created>
  <dcterms:modified xsi:type="dcterms:W3CDTF">2021-08-28T06:49:26Z</dcterms:modified>
</cp:coreProperties>
</file>