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E47"/>
    <a:srgbClr val="2D7533"/>
    <a:srgbClr val="5EB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22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17785-EC2E-49C2-AFEF-E1CC3F893552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7212D-8716-45AE-925A-DCAB3782B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480" y="-136843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3762" y="6081061"/>
            <a:ext cx="3005758" cy="1396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-4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환경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395622" y="5598962"/>
            <a:ext cx="2969325" cy="7308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환경은 뭘까?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CCC82-CAA7-48E7-A1AC-18656F175C57}"/>
              </a:ext>
            </a:extLst>
          </p:cNvPr>
          <p:cNvSpPr txBox="1"/>
          <p:nvPr/>
        </p:nvSpPr>
        <p:spPr>
          <a:xfrm>
            <a:off x="381000" y="3429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F9E47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2800" dirty="0">
                <a:solidFill>
                  <a:srgbClr val="3F9E47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주제선정 이유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38" y="2336607"/>
            <a:ext cx="3235548" cy="44427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1" y="697229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Fig. </a:t>
            </a:r>
            <a:r>
              <a:rPr lang="ko-KR" altLang="en-US" dirty="0" err="1" smtClean="0"/>
              <a:t>수소차</a:t>
            </a:r>
            <a:r>
              <a:rPr lang="ko-KR" altLang="en-US" dirty="0" smtClean="0"/>
              <a:t> 보급 및 </a:t>
            </a:r>
            <a:r>
              <a:rPr lang="ko-KR" altLang="en-US" dirty="0" err="1" smtClean="0"/>
              <a:t>수소충전소</a:t>
            </a:r>
            <a:r>
              <a:rPr lang="ko-KR" altLang="en-US" dirty="0" smtClean="0"/>
              <a:t> 구축 예상도</a:t>
            </a:r>
            <a:endParaRPr lang="en-US" altLang="ko-KR" dirty="0" smtClean="0"/>
          </a:p>
          <a:p>
            <a:r>
              <a:rPr lang="en-US" altLang="ko-KR" dirty="0" smtClean="0"/>
              <a:t>(‘20.6 -&gt; ‘22)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147" y="2336607"/>
            <a:ext cx="5403027" cy="33768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97313" y="697229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Fig. </a:t>
            </a:r>
            <a:r>
              <a:rPr lang="ko-KR" altLang="en-US" dirty="0" smtClean="0"/>
              <a:t>정부 </a:t>
            </a:r>
            <a:r>
              <a:rPr lang="ko-KR" altLang="en-US" dirty="0" err="1" smtClean="0"/>
              <a:t>수소차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수소충전소</a:t>
            </a:r>
            <a:r>
              <a:rPr lang="ko-KR" altLang="en-US" dirty="0" smtClean="0"/>
              <a:t> 구축 목표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824905" y="697229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Fig. </a:t>
            </a:r>
            <a:r>
              <a:rPr lang="ko-KR" altLang="en-US" dirty="0" err="1" smtClean="0"/>
              <a:t>수소차</a:t>
            </a:r>
            <a:r>
              <a:rPr lang="ko-KR" altLang="en-US" dirty="0" smtClean="0"/>
              <a:t> 민원 </a:t>
            </a:r>
            <a:r>
              <a:rPr lang="ko-KR" altLang="en-US" dirty="0" err="1" smtClean="0"/>
              <a:t>유영별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pic>
        <p:nvPicPr>
          <p:cNvPr id="1036" name="Picture 12" descr="수소차 원리와 충전소 알아봅시다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828" y="1499355"/>
            <a:ext cx="5049178" cy="491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5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?? ??</vt:lpstr>
      <vt:lpstr>Jalnan OTF</vt:lpstr>
      <vt:lpstr>S-Core Dream 5 Medium</vt:lpstr>
      <vt:lpstr>맑은 고딕</vt:lpstr>
      <vt:lpstr>빙그레체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5</cp:revision>
  <dcterms:created xsi:type="dcterms:W3CDTF">2021-09-03T13:28:50Z</dcterms:created>
  <dcterms:modified xsi:type="dcterms:W3CDTF">2021-09-03T06:06:46Z</dcterms:modified>
</cp:coreProperties>
</file>