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2" r:id="rId5"/>
    <p:sldId id="267" r:id="rId6"/>
    <p:sldId id="263" r:id="rId7"/>
    <p:sldId id="268" r:id="rId8"/>
    <p:sldId id="266" r:id="rId9"/>
    <p:sldId id="269" r:id="rId10"/>
    <p:sldId id="264" r:id="rId11"/>
    <p:sldId id="265" r:id="rId12"/>
    <p:sldId id="27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1F911D-C8A2-429B-A05F-0A14454B7F0A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2FFF3A-BD43-4FBE-BDCF-2271FABD44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250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A3C37BE-C303-496D-B5CD-85F2937540FC}" type="slidenum">
              <a:rPr lang="en-US" altLang="ko-KR" smtClean="0"/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714784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A3C37BE-C303-496D-B5CD-85F2937540FC}" type="slidenum">
              <a:rPr lang="en-US" altLang="ko-KR" smtClean="0"/>
              <a:t>11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145309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A3C37BE-C303-496D-B5CD-85F2937540FC}" type="slidenum">
              <a:rPr lang="en-US" altLang="ko-KR" smtClean="0"/>
              <a:t>12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61054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A3C37BE-C303-496D-B5CD-85F2937540FC}" type="slidenum">
              <a:rPr lang="en-US" altLang="ko-KR" smtClean="0"/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62928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A3C37BE-C303-496D-B5CD-85F2937540FC}" type="slidenum">
              <a:rPr lang="en-US" altLang="ko-KR" smtClean="0"/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19708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A3C37BE-C303-496D-B5CD-85F2937540FC}" type="slidenum">
              <a:rPr lang="en-US" altLang="ko-KR" smtClean="0"/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18779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A3C37BE-C303-496D-B5CD-85F2937540FC}" type="slidenum">
              <a:rPr lang="en-US" altLang="ko-KR" smtClean="0"/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84746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A3C37BE-C303-496D-B5CD-85F2937540FC}" type="slidenum">
              <a:rPr lang="en-US" altLang="ko-KR" smtClean="0"/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72412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A3C37BE-C303-496D-B5CD-85F2937540FC}" type="slidenum">
              <a:rPr lang="en-US" altLang="ko-KR" smtClean="0"/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981026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A3C37BE-C303-496D-B5CD-85F2937540FC}" type="slidenum">
              <a:rPr lang="en-US" altLang="ko-KR" smtClean="0"/>
              <a:t>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701175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A3C37BE-C303-496D-B5CD-85F2937540FC}" type="slidenum">
              <a:rPr lang="en-US" altLang="ko-KR" smtClean="0"/>
              <a:t>10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3886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74F9-76AE-40D7-AA0B-CCD5FD1137FD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D2365-2277-45CE-A7F8-B06F4F7917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33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74F9-76AE-40D7-AA0B-CCD5FD1137FD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D2365-2277-45CE-A7F8-B06F4F7917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43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74F9-76AE-40D7-AA0B-CCD5FD1137FD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D2365-2277-45CE-A7F8-B06F4F7917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002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74F9-76AE-40D7-AA0B-CCD5FD1137FD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D2365-2277-45CE-A7F8-B06F4F7917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633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74F9-76AE-40D7-AA0B-CCD5FD1137FD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D2365-2277-45CE-A7F8-B06F4F7917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958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74F9-76AE-40D7-AA0B-CCD5FD1137FD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D2365-2277-45CE-A7F8-B06F4F7917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149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74F9-76AE-40D7-AA0B-CCD5FD1137FD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D2365-2277-45CE-A7F8-B06F4F7917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03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74F9-76AE-40D7-AA0B-CCD5FD1137FD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D2365-2277-45CE-A7F8-B06F4F7917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138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74F9-76AE-40D7-AA0B-CCD5FD1137FD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D2365-2277-45CE-A7F8-B06F4F7917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08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74F9-76AE-40D7-AA0B-CCD5FD1137FD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D2365-2277-45CE-A7F8-B06F4F7917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788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A74F9-76AE-40D7-AA0B-CCD5FD1137FD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D2365-2277-45CE-A7F8-B06F4F7917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655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A74F9-76AE-40D7-AA0B-CCD5FD1137FD}" type="datetimeFigureOut">
              <a:rPr lang="ko-KR" altLang="en-US" smtClean="0"/>
              <a:t>2021-06-25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D2365-2277-45CE-A7F8-B06F4F7917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324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5"/>
          <p:cNvSpPr>
            <a:spLocks noGrp="1"/>
          </p:cNvSpPr>
          <p:nvPr>
            <p:ph type="ctrTitle"/>
          </p:nvPr>
        </p:nvSpPr>
        <p:spPr>
          <a:xfrm>
            <a:off x="1156416" y="1462369"/>
            <a:ext cx="5734050" cy="2219691"/>
          </a:xfrm>
        </p:spPr>
        <p:txBody>
          <a:bodyPr rtlCol="0" anchor="ctr"/>
          <a:lstStyle/>
          <a:p>
            <a:r>
              <a:rPr lang="en-US" altLang="ko-KR" b="1" dirty="0" smtClean="0"/>
              <a:t>5</a:t>
            </a:r>
            <a:r>
              <a:rPr lang="ko-KR" altLang="en-US" b="1" dirty="0" smtClean="0"/>
              <a:t>조 문과의 </a:t>
            </a:r>
            <a:r>
              <a:rPr lang="ko-KR" altLang="en-US" b="1" dirty="0"/>
              <a:t>향기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5" name="부제 6"/>
          <p:cNvSpPr>
            <a:spLocks noGrp="1"/>
          </p:cNvSpPr>
          <p:nvPr>
            <p:ph type="subTitle" idx="1"/>
          </p:nvPr>
        </p:nvSpPr>
        <p:spPr>
          <a:xfrm>
            <a:off x="1156416" y="3330114"/>
            <a:ext cx="5734050" cy="955565"/>
          </a:xfrm>
        </p:spPr>
        <p:txBody>
          <a:bodyPr rtlCol="0"/>
          <a:lstStyle/>
          <a:p>
            <a:pPr rtl="0"/>
            <a:r>
              <a:rPr lang="ko-KR" altLang="en-US" dirty="0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도시화 비교 및 균형 잡힌 발전 제언</a:t>
            </a:r>
            <a:endParaRPr lang="ko-KR" alt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pic>
        <p:nvPicPr>
          <p:cNvPr id="6" name="그림 개체 틀 3" descr="테이블 위에 펼쳐져 있는 책과 흐릿한 책꽂이 배경" title="샘플 그림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>
          <a:xfrm>
            <a:off x="7962397" y="1677830"/>
            <a:ext cx="4229603" cy="3416031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346539" y="4698771"/>
            <a:ext cx="37000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smtClean="0"/>
              <a:t>김민형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강주영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정길종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한유정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0164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33303"/>
            <a:ext cx="10515600" cy="1325563"/>
          </a:xfrm>
        </p:spPr>
        <p:txBody>
          <a:bodyPr rtlCol="0">
            <a:normAutofit/>
          </a:bodyPr>
          <a:lstStyle/>
          <a:p>
            <a:r>
              <a:rPr lang="ko-KR" altLang="en-US" sz="4800" b="1" dirty="0" smtClean="0"/>
              <a:t>예상 시사점 및 방향성</a:t>
            </a:r>
            <a:endParaRPr lang="ko-KR" altLang="en-US" sz="4800" b="1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525887" y="1203896"/>
            <a:ext cx="11140226" cy="51516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534" y="1868672"/>
            <a:ext cx="6452740" cy="32263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357" y="4347849"/>
            <a:ext cx="8839443" cy="14943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48094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33303"/>
            <a:ext cx="10515600" cy="1325563"/>
          </a:xfrm>
        </p:spPr>
        <p:txBody>
          <a:bodyPr rtlCol="0">
            <a:normAutofit/>
          </a:bodyPr>
          <a:lstStyle/>
          <a:p>
            <a:r>
              <a:rPr lang="ko-KR" altLang="en-US" sz="4800" b="1" dirty="0" smtClean="0"/>
              <a:t>추후 고려사항</a:t>
            </a:r>
            <a:endParaRPr lang="ko-KR" altLang="en-US" sz="4800" b="1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525887" y="1203896"/>
            <a:ext cx="11140226" cy="51516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838200" y="1956673"/>
            <a:ext cx="924483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 smtClean="0"/>
              <a:t>공원 구성 가능한 지역은 어디인지 파악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산업지역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거주지역 등</a:t>
            </a:r>
            <a:r>
              <a:rPr lang="en-US" altLang="ko-KR" sz="2400" dirty="0" smtClean="0"/>
              <a:t>)</a:t>
            </a:r>
          </a:p>
          <a:p>
            <a:pPr marL="342900" indent="-342900">
              <a:buFontTx/>
              <a:buChar char="-"/>
            </a:pPr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- </a:t>
            </a:r>
            <a:r>
              <a:rPr lang="ko-KR" altLang="en-US" sz="2400" dirty="0" smtClean="0"/>
              <a:t>데이터 고려사항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아파트 매매가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연 단위</a:t>
            </a:r>
            <a:r>
              <a:rPr lang="en-US" altLang="ko-KR" sz="2400" dirty="0" smtClean="0"/>
              <a:t>), </a:t>
            </a:r>
            <a:r>
              <a:rPr lang="ko-KR" altLang="en-US" sz="2400" dirty="0" smtClean="0"/>
              <a:t>분양권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월 단위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8497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33303"/>
            <a:ext cx="10515600" cy="1325563"/>
          </a:xfrm>
        </p:spPr>
        <p:txBody>
          <a:bodyPr rtlCol="0">
            <a:normAutofit/>
          </a:bodyPr>
          <a:lstStyle/>
          <a:p>
            <a:r>
              <a:rPr lang="ko-KR" altLang="en-US" sz="4800" b="1" dirty="0" smtClean="0"/>
              <a:t>질의응답</a:t>
            </a:r>
            <a:endParaRPr lang="ko-KR" altLang="en-US" sz="4800" b="1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525887" y="1203896"/>
            <a:ext cx="11140226" cy="51516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525815" y="5679582"/>
            <a:ext cx="34515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 smtClean="0"/>
              <a:t>감사합니다</a:t>
            </a:r>
            <a:r>
              <a:rPr lang="en-US" altLang="ko-KR" sz="4800" b="1" dirty="0" smtClean="0"/>
              <a:t>. </a:t>
            </a:r>
            <a:endParaRPr lang="ko-KR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4283072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686" y="2293848"/>
            <a:ext cx="4270790" cy="266451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327561" y="1814572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김민형 </a:t>
            </a:r>
            <a:r>
              <a:rPr lang="en-US" altLang="ko-KR" dirty="0" smtClean="0"/>
              <a:t>(</a:t>
            </a:r>
            <a:r>
              <a:rPr lang="ko-KR" altLang="en-US" dirty="0" smtClean="0"/>
              <a:t>경제학과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리더</a:t>
            </a:r>
            <a:r>
              <a:rPr lang="en-US" altLang="ko-KR" dirty="0" smtClean="0"/>
              <a:t>)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: 프로젝트 주제를 결정하며 데이터 처리 과정 및 팀을 리드하며 방향성을 제안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강주영 </a:t>
            </a:r>
            <a:r>
              <a:rPr lang="en-US" altLang="ko-KR" dirty="0" smtClean="0"/>
              <a:t>(</a:t>
            </a:r>
            <a:r>
              <a:rPr lang="ko-KR" altLang="en-US" dirty="0" smtClean="0"/>
              <a:t>경영학과</a:t>
            </a:r>
            <a:r>
              <a:rPr lang="en-US" altLang="ko-KR" dirty="0" smtClean="0"/>
              <a:t>)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: 회의 내용 요약 및 정리</a:t>
            </a:r>
            <a:r>
              <a:rPr lang="ko-KR" altLang="en-US" dirty="0"/>
              <a:t>하</a:t>
            </a:r>
            <a:r>
              <a:rPr lang="ko-KR" altLang="en-US" dirty="0" smtClean="0"/>
              <a:t>며 프로젝트에서 봐야 할 다양한 면을 볼 수 있도록 질문 및 제안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정길종 </a:t>
            </a:r>
            <a:r>
              <a:rPr lang="en-US" altLang="ko-KR" dirty="0" smtClean="0"/>
              <a:t>(</a:t>
            </a:r>
            <a:r>
              <a:rPr lang="ko-KR" altLang="en-US" dirty="0" smtClean="0"/>
              <a:t>지리학과</a:t>
            </a:r>
            <a:r>
              <a:rPr lang="en-US" altLang="ko-KR" dirty="0" smtClean="0"/>
              <a:t>)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: 데이터 수집 </a:t>
            </a:r>
            <a:r>
              <a:rPr lang="ko-KR" altLang="en-US" dirty="0"/>
              <a:t>및 </a:t>
            </a:r>
            <a:r>
              <a:rPr lang="ko-KR" altLang="en-US" dirty="0" smtClean="0"/>
              <a:t>전처리 역할의 큰 부분을 맡으며 시각화 작업을 진행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한유정 </a:t>
            </a:r>
            <a:r>
              <a:rPr lang="en-US" altLang="ko-KR" dirty="0" smtClean="0"/>
              <a:t>(</a:t>
            </a:r>
            <a:r>
              <a:rPr lang="ko-KR" altLang="en-US" dirty="0" smtClean="0"/>
              <a:t>산업심리학과</a:t>
            </a:r>
            <a:r>
              <a:rPr lang="en-US" altLang="ko-KR" dirty="0" smtClean="0"/>
              <a:t>)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: 데이터 및 자료를 정리하는 공간</a:t>
            </a:r>
            <a:r>
              <a:rPr lang="en-US" altLang="ko-KR" dirty="0" smtClean="0"/>
              <a:t>(slack)</a:t>
            </a:r>
            <a:r>
              <a:rPr lang="ko-KR" altLang="en-US" dirty="0" smtClean="0"/>
              <a:t> 생성 및 회의 내용을 요약 및 방향성 제안</a:t>
            </a:r>
            <a:endParaRPr lang="ko-KR" altLang="en-US" dirty="0"/>
          </a:p>
        </p:txBody>
      </p:sp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838200" y="133303"/>
            <a:ext cx="10515600" cy="1325563"/>
          </a:xfrm>
        </p:spPr>
        <p:txBody>
          <a:bodyPr rtlCol="0">
            <a:normAutofit/>
          </a:bodyPr>
          <a:lstStyle/>
          <a:p>
            <a:r>
              <a:rPr lang="ko-KR" altLang="en-US" sz="4800" b="1" dirty="0" smtClean="0"/>
              <a:t>팀 소개</a:t>
            </a:r>
            <a:endParaRPr lang="ko-KR" altLang="en-US" sz="4800" b="1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flipV="1">
            <a:off x="525887" y="1203896"/>
            <a:ext cx="11140226" cy="51516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000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33303"/>
            <a:ext cx="10515600" cy="1325563"/>
          </a:xfrm>
        </p:spPr>
        <p:txBody>
          <a:bodyPr rtlCol="0">
            <a:normAutofit/>
          </a:bodyPr>
          <a:lstStyle/>
          <a:p>
            <a:r>
              <a:rPr lang="ko-KR" altLang="en-US" sz="4800" b="1" dirty="0" smtClean="0"/>
              <a:t>연구배경</a:t>
            </a:r>
            <a:endParaRPr lang="ko-KR" altLang="en-US" sz="4800" b="1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525887" y="1203896"/>
            <a:ext cx="11140226" cy="51516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236" y="1458866"/>
            <a:ext cx="5430860" cy="5163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9699" y="1466079"/>
            <a:ext cx="3414288" cy="24877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9700" y="4096909"/>
            <a:ext cx="3414288" cy="25258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17621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33303"/>
            <a:ext cx="10515600" cy="1325563"/>
          </a:xfrm>
        </p:spPr>
        <p:txBody>
          <a:bodyPr rtlCol="0">
            <a:normAutofit/>
          </a:bodyPr>
          <a:lstStyle/>
          <a:p>
            <a:r>
              <a:rPr lang="ko-KR" altLang="en-US" sz="4800" b="1" dirty="0" smtClean="0"/>
              <a:t>연구배경</a:t>
            </a:r>
            <a:endParaRPr lang="ko-KR" altLang="en-US" sz="4800" b="1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525887" y="1203896"/>
            <a:ext cx="11140226" cy="51516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58866"/>
            <a:ext cx="6175682" cy="26108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3373" y="3117925"/>
            <a:ext cx="6452740" cy="32263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30170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33303"/>
            <a:ext cx="10515600" cy="1325563"/>
          </a:xfrm>
        </p:spPr>
        <p:txBody>
          <a:bodyPr rtlCol="0">
            <a:normAutofit/>
          </a:bodyPr>
          <a:lstStyle/>
          <a:p>
            <a:r>
              <a:rPr lang="ko-KR" altLang="en-US" sz="4800" b="1" dirty="0" smtClean="0"/>
              <a:t>데이터</a:t>
            </a:r>
            <a:endParaRPr lang="ko-KR" altLang="en-US" sz="4800" b="1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525887" y="1203896"/>
            <a:ext cx="11140226" cy="51516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296027"/>
              </p:ext>
            </p:extLst>
          </p:nvPr>
        </p:nvGraphicFramePr>
        <p:xfrm>
          <a:off x="525887" y="1711337"/>
          <a:ext cx="11140224" cy="4650826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96851"/>
                <a:gridCol w="1712890"/>
                <a:gridCol w="2163651"/>
                <a:gridCol w="2292439"/>
                <a:gridCol w="1944710"/>
                <a:gridCol w="1929683"/>
              </a:tblGrid>
              <a:tr h="41367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63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아파트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매매평균가격</a:t>
                      </a:r>
                      <a:endParaRPr lang="en-US" altLang="ko-KR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2006.01~2021.04</a:t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주기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ko-KR" altLang="en-US" dirty="0" smtClean="0"/>
                        <a:t>월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한국부동산원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단위 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만원 </a:t>
                      </a:r>
                      <a:r>
                        <a:rPr lang="en-US" altLang="ko-KR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/㎡)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지역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8637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매매거래금액</a:t>
                      </a:r>
                      <a:endParaRPr lang="en-US" altLang="ko-KR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2006.01~2021.06</a:t>
                      </a:r>
                    </a:p>
                    <a:p>
                      <a:pPr latinLnBrk="1"/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주기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ko-KR" altLang="en-US" dirty="0" smtClean="0"/>
                        <a:t>월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분기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서울부동산정보광장</a:t>
                      </a:r>
                      <a:endParaRPr lang="en-US" altLang="ko-KR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단위  </a:t>
                      </a:r>
                      <a:r>
                        <a:rPr lang="en-US" altLang="ko-KR" dirty="0" smtClean="0"/>
                        <a:t>:  ㎡,  </a:t>
                      </a:r>
                      <a:r>
                        <a:rPr lang="ko-KR" altLang="en-US" dirty="0" smtClean="0"/>
                        <a:t>만원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25</a:t>
                      </a:r>
                      <a:r>
                        <a:rPr lang="ko-KR" altLang="en-US" dirty="0" smtClean="0"/>
                        <a:t>지역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err="1" smtClean="0"/>
                        <a:t>건물별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8863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상가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31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스타벅스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지역 별 </a:t>
                      </a:r>
                      <a:r>
                        <a:rPr lang="ko-KR" altLang="en-US" dirty="0" err="1" smtClean="0"/>
                        <a:t>갯수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379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빽다방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440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33303"/>
            <a:ext cx="10515600" cy="1325563"/>
          </a:xfrm>
        </p:spPr>
        <p:txBody>
          <a:bodyPr rtlCol="0">
            <a:normAutofit/>
          </a:bodyPr>
          <a:lstStyle/>
          <a:p>
            <a:r>
              <a:rPr lang="ko-KR" altLang="en-US" sz="4800" b="1" dirty="0" smtClean="0"/>
              <a:t>데이터</a:t>
            </a:r>
            <a:endParaRPr lang="ko-KR" altLang="en-US" sz="4800" b="1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525887" y="1203896"/>
            <a:ext cx="11140226" cy="51516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03763"/>
            <a:ext cx="42100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123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33303"/>
            <a:ext cx="10515600" cy="1325563"/>
          </a:xfrm>
        </p:spPr>
        <p:txBody>
          <a:bodyPr rtlCol="0">
            <a:normAutofit/>
          </a:bodyPr>
          <a:lstStyle/>
          <a:p>
            <a:r>
              <a:rPr lang="ko-KR" altLang="en-US" sz="4800" b="1" dirty="0" smtClean="0"/>
              <a:t>데이터</a:t>
            </a:r>
            <a:endParaRPr lang="ko-KR" altLang="en-US" sz="4800" b="1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525887" y="1203896"/>
            <a:ext cx="11140226" cy="51516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521" y="1760046"/>
            <a:ext cx="8102958" cy="422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502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33303"/>
            <a:ext cx="10515600" cy="1325563"/>
          </a:xfrm>
        </p:spPr>
        <p:txBody>
          <a:bodyPr rtlCol="0">
            <a:normAutofit/>
          </a:bodyPr>
          <a:lstStyle/>
          <a:p>
            <a:r>
              <a:rPr lang="ko-KR" altLang="en-US" sz="4800" b="1" dirty="0" smtClean="0"/>
              <a:t>데이터</a:t>
            </a:r>
            <a:endParaRPr lang="ko-KR" altLang="en-US" sz="4800" b="1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525887" y="1203896"/>
            <a:ext cx="11140226" cy="51516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579741"/>
            <a:ext cx="9448800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833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33303"/>
            <a:ext cx="10515600" cy="1325563"/>
          </a:xfrm>
        </p:spPr>
        <p:txBody>
          <a:bodyPr rtlCol="0">
            <a:normAutofit/>
          </a:bodyPr>
          <a:lstStyle/>
          <a:p>
            <a:r>
              <a:rPr lang="ko-KR" altLang="en-US" sz="4800" b="1" dirty="0" smtClean="0"/>
              <a:t>예상 시사점 및 방향성</a:t>
            </a:r>
            <a:endParaRPr lang="ko-KR" altLang="en-US" sz="4800" b="1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525887" y="1203896"/>
            <a:ext cx="11140226" cy="51516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>
          <a:xfrm>
            <a:off x="1300767" y="3240406"/>
            <a:ext cx="2073498" cy="2137893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도시화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사다리꼴 7"/>
          <p:cNvSpPr/>
          <p:nvPr/>
        </p:nvSpPr>
        <p:spPr>
          <a:xfrm>
            <a:off x="5092522" y="2171459"/>
            <a:ext cx="2073498" cy="2137893"/>
          </a:xfrm>
          <a:prstGeom prst="trapezoi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불균형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구름 8"/>
          <p:cNvSpPr/>
          <p:nvPr/>
        </p:nvSpPr>
        <p:spPr>
          <a:xfrm>
            <a:off x="8884277" y="3240406"/>
            <a:ext cx="2073498" cy="2137893"/>
          </a:xfrm>
          <a:prstGeom prst="clou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공원  </a:t>
            </a:r>
            <a:endParaRPr lang="en-US" altLang="ko-KR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제안</a:t>
            </a: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직선 연결선 9"/>
          <p:cNvCxnSpPr>
            <a:stCxn id="3" idx="7"/>
          </p:cNvCxnSpPr>
          <p:nvPr/>
        </p:nvCxnSpPr>
        <p:spPr>
          <a:xfrm flipV="1">
            <a:off x="3070608" y="3078051"/>
            <a:ext cx="2351398" cy="475442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8" idx="3"/>
            <a:endCxn id="9" idx="2"/>
          </p:cNvCxnSpPr>
          <p:nvPr/>
        </p:nvCxnSpPr>
        <p:spPr>
          <a:xfrm>
            <a:off x="6906833" y="3240406"/>
            <a:ext cx="1983876" cy="1068947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956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127</Words>
  <Application>Microsoft Office PowerPoint</Application>
  <PresentationFormat>와이드스크린</PresentationFormat>
  <Paragraphs>54</Paragraphs>
  <Slides>12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malgun gothic</vt:lpstr>
      <vt:lpstr>맑은 고딕</vt:lpstr>
      <vt:lpstr>Arial</vt:lpstr>
      <vt:lpstr>Office 테마</vt:lpstr>
      <vt:lpstr>5조 문과의 향기</vt:lpstr>
      <vt:lpstr>팀 소개</vt:lpstr>
      <vt:lpstr>연구배경</vt:lpstr>
      <vt:lpstr>연구배경</vt:lpstr>
      <vt:lpstr>데이터</vt:lpstr>
      <vt:lpstr>데이터</vt:lpstr>
      <vt:lpstr>데이터</vt:lpstr>
      <vt:lpstr>데이터</vt:lpstr>
      <vt:lpstr>예상 시사점 및 방향성</vt:lpstr>
      <vt:lpstr>예상 시사점 및 방향성</vt:lpstr>
      <vt:lpstr>추후 고려사항</vt:lpstr>
      <vt:lpstr>질의응답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5조 문과의 향기</dc:title>
  <dc:creator>Windows 사용자</dc:creator>
  <cp:lastModifiedBy>Windows 사용자</cp:lastModifiedBy>
  <cp:revision>5</cp:revision>
  <dcterms:created xsi:type="dcterms:W3CDTF">2021-06-24T21:12:32Z</dcterms:created>
  <dcterms:modified xsi:type="dcterms:W3CDTF">2021-06-24T21:45:21Z</dcterms:modified>
</cp:coreProperties>
</file>