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80" d="100"/>
          <a:sy n="80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BA2DD-8424-4FE7-9336-5C1461CE1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1DEC8-E39B-40BD-9C3C-D03B794E5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2C7D5-7AAF-4620-B40C-8F96734F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E9CD3-8CEB-405A-863A-DA2281C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66102-3CF3-4E45-AFB9-D5446EDD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0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04D5F-105F-44B5-B100-7173EDCA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A68EFA-510F-41B3-B4F1-98DD14D39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4B36-E582-4AE4-B221-DEF210EF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99D3C-73A3-4E71-BA37-ED5DD23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59F2-4432-4908-AFC5-99762D9D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0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7934B7-EE1D-47FF-B677-9EFC8FA82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B76FB-7691-463E-B4CB-0C85E4AB3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BB015-E393-4043-AECE-EAD81FE1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D934F-1663-4972-8AA7-594A68E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1F1A1-8A7F-49FC-AB6D-1DBAF999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30BF-0CAF-4C74-A8EB-CE60A55F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1A3C-0702-4824-B64F-9D683570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64FF0-67C2-4026-AA31-50033840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B35AB-BFE5-4AE7-B73A-CDD50996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9D870-8511-477C-9D49-0B0FE5B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2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F6578-411C-42F8-AAC2-1DC60952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46706-AEB9-442E-9A0B-D8DA818D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B51B3-F3C4-4796-9F12-B85302D6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D433E-B551-4618-B9DF-00C0FD7C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F7672-56F2-42E4-B13D-BFCAC7A8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E439B-5A14-4C85-A775-A3497ED3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6B0C4-5940-4450-8553-9F8F4BAF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C6AEB-0F41-467D-9971-4D1D2049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EB42B-801E-464E-8505-4FF0760A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8A1AD-ED54-4E84-B048-FE9A513A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F76C3-CD20-45DC-8CAF-01EC1C1F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4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34CA-D86C-415F-AD2D-F170A61E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B6BA5-0E59-468E-B00B-EE871EC2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3CEFB-DDAF-44B4-9C74-A99572F84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1ADBF7-96BB-4DBE-8488-2BC11FD77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D92199-2BAE-4582-A1B7-08823FA66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25CC56-F639-4C6C-A249-9E5D4A36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1C893B-FFA6-4872-8770-D66B8C65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BA9F-CF24-4BBB-9207-83B1847E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6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362E-C23B-4139-987B-E55FBF76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376E8F-99D6-4BD2-BC29-BE83BD75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DC02B-EB02-427F-9593-F943530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846D4E-3896-48DA-812A-6CB8B9B4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FA0EB8-C3A1-43B5-9B5D-74F7CAE1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F1A093-B839-4683-8183-7B1C052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ACA14-106A-4DA0-B2B5-8881901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A6094-1927-456D-9BF1-F517C5CC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8AB99-7297-4634-B4DE-05DC4092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B335E-2901-431B-9CF2-799DCAFCF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09650-ED48-4326-A8D6-E133C0C4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11D47-8B2C-4A1C-A56A-1BD8834A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9B44E-F0E6-40D1-83C2-7B5ADF2E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4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0B550-2D7A-489E-9B44-50BD7B40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70650B-96CA-4D67-B40A-98938BF41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5D89C-4E20-4A26-8405-E32A09F7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CB783-FED5-46C9-8BC9-627314C6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FE198-EA2C-41A2-9510-94A9355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C9E3A-A171-4D99-AA99-9CA0EDE1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5D105B-A244-4D6E-B5D8-C853593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CA841-5224-41D6-9944-0AC1003C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10355-2E68-4FAA-ADC6-94A0361E5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0B82-EC81-40C9-B99D-2D4438D16B86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95A0B-B3DC-4F2A-8D5F-F617CE56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DE112-71BA-43C1-A2B2-CE5142D6B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F708-9289-4A97-9B84-115F641A7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1D848-C173-4C2B-B61A-58E965AA5276}"/>
              </a:ext>
            </a:extLst>
          </p:cNvPr>
          <p:cNvGrpSpPr/>
          <p:nvPr/>
        </p:nvGrpSpPr>
        <p:grpSpPr>
          <a:xfrm>
            <a:off x="448056" y="2008340"/>
            <a:ext cx="2804915" cy="1601635"/>
            <a:chOff x="859536" y="911060"/>
            <a:chExt cx="2944368" cy="18653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7FA89B-D7CD-4128-9E8F-E1C25C8DB99D}"/>
                </a:ext>
              </a:extLst>
            </p:cNvPr>
            <p:cNvSpPr txBox="1"/>
            <p:nvPr/>
          </p:nvSpPr>
          <p:spPr>
            <a:xfrm>
              <a:off x="1225296" y="1243584"/>
              <a:ext cx="23500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/>
                <a:t>유동인구 수</a:t>
              </a:r>
              <a:endParaRPr lang="en-US" altLang="ko-KR" sz="1600" dirty="0"/>
            </a:p>
            <a:p>
              <a:pPr marL="285750" indent="-285750">
                <a:buFontTx/>
                <a:buChar char="-"/>
              </a:pPr>
              <a:r>
                <a:rPr lang="ko-KR" altLang="en-US" sz="1600" dirty="0"/>
                <a:t>전용면적</a:t>
              </a:r>
              <a:endParaRPr lang="en-US" altLang="ko-KR" sz="1600" dirty="0"/>
            </a:p>
            <a:p>
              <a:pPr marL="285750" indent="-285750">
                <a:buFontTx/>
                <a:buChar char="-"/>
              </a:pPr>
              <a:r>
                <a:rPr lang="ko-KR" altLang="en-US" sz="1600" dirty="0"/>
                <a:t>거래금액</a:t>
              </a:r>
              <a:endParaRPr lang="en-US" altLang="ko-KR" sz="1600" dirty="0"/>
            </a:p>
            <a:p>
              <a:pPr marL="285750" indent="-285750">
                <a:buFontTx/>
                <a:buChar char="-"/>
              </a:pPr>
              <a:r>
                <a:rPr lang="ko-KR" altLang="en-US" sz="1600" dirty="0"/>
                <a:t>면적 당 거래금액</a:t>
              </a:r>
              <a:endParaRPr lang="en-US" altLang="ko-KR" sz="16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DA7AECA-76B6-46DB-9665-B4CC2E5ADD61}"/>
                </a:ext>
              </a:extLst>
            </p:cNvPr>
            <p:cNvSpPr/>
            <p:nvPr/>
          </p:nvSpPr>
          <p:spPr>
            <a:xfrm>
              <a:off x="859536" y="911060"/>
              <a:ext cx="2944368" cy="1865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B9EEA2-A2AF-453C-AE8E-DC142ADD9365}"/>
              </a:ext>
            </a:extLst>
          </p:cNvPr>
          <p:cNvGrpSpPr/>
          <p:nvPr/>
        </p:nvGrpSpPr>
        <p:grpSpPr>
          <a:xfrm>
            <a:off x="4232517" y="1304663"/>
            <a:ext cx="3668180" cy="1429537"/>
            <a:chOff x="4498848" y="2121408"/>
            <a:chExt cx="4161102" cy="15727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9B4F7D-4866-425F-BF7D-1EE51F8E5074}"/>
                </a:ext>
              </a:extLst>
            </p:cNvPr>
            <p:cNvSpPr txBox="1"/>
            <p:nvPr/>
          </p:nvSpPr>
          <p:spPr>
            <a:xfrm>
              <a:off x="4913560" y="2305755"/>
              <a:ext cx="374639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/>
                <a:t>강남 </a:t>
              </a:r>
              <a:r>
                <a:rPr lang="en-US" altLang="ko-KR" sz="1600" dirty="0"/>
                <a:t>3</a:t>
              </a:r>
              <a:r>
                <a:rPr lang="ko-KR" altLang="en-US" sz="1600" dirty="0"/>
                <a:t>구</a:t>
              </a:r>
              <a:endParaRPr lang="en-US" altLang="ko-KR" sz="1600" dirty="0"/>
            </a:p>
            <a:p>
              <a:r>
                <a:rPr lang="en-US" altLang="ko-KR" sz="1400" dirty="0"/>
                <a:t>    (</a:t>
              </a:r>
              <a:r>
                <a:rPr lang="ko-KR" altLang="en-US" sz="1400" dirty="0"/>
                <a:t>강남구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서초구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송파구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600" dirty="0"/>
                <a:t>침상 </a:t>
              </a:r>
              <a:r>
                <a:rPr lang="en-US" altLang="ko-KR" sz="1600" dirty="0"/>
                <a:t>4</a:t>
              </a:r>
              <a:r>
                <a:rPr lang="ko-KR" altLang="en-US" sz="1600" dirty="0"/>
                <a:t>구</a:t>
              </a:r>
              <a:endParaRPr lang="en-US" altLang="ko-KR" sz="1600" dirty="0"/>
            </a:p>
            <a:p>
              <a:r>
                <a:rPr lang="en-US" altLang="ko-KR" sz="1600" dirty="0"/>
                <a:t>    (</a:t>
              </a:r>
              <a:r>
                <a:rPr lang="ko-KR" altLang="en-US" sz="1400" dirty="0"/>
                <a:t>강북구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노원구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도봉구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성북구</a:t>
              </a:r>
              <a:r>
                <a:rPr lang="en-US" altLang="ko-KR" sz="1400" dirty="0"/>
                <a:t>)</a:t>
              </a:r>
              <a:endParaRPr lang="en-US" altLang="ko-KR" sz="16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8887C50-7B27-452B-B467-960999AF9631}"/>
                </a:ext>
              </a:extLst>
            </p:cNvPr>
            <p:cNvSpPr/>
            <p:nvPr/>
          </p:nvSpPr>
          <p:spPr>
            <a:xfrm>
              <a:off x="4498848" y="2121408"/>
              <a:ext cx="4145224" cy="15727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36BA201-D0CC-4830-84C0-7BDAC0CE0002}"/>
              </a:ext>
            </a:extLst>
          </p:cNvPr>
          <p:cNvGrpSpPr/>
          <p:nvPr/>
        </p:nvGrpSpPr>
        <p:grpSpPr>
          <a:xfrm>
            <a:off x="4322774" y="3194186"/>
            <a:ext cx="3654183" cy="1301555"/>
            <a:chOff x="4322774" y="3194186"/>
            <a:chExt cx="4145224" cy="157276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E0CF7A6-A4C4-4C41-9217-98ED7C42F7B4}"/>
                </a:ext>
              </a:extLst>
            </p:cNvPr>
            <p:cNvSpPr/>
            <p:nvPr/>
          </p:nvSpPr>
          <p:spPr>
            <a:xfrm>
              <a:off x="4322774" y="3194186"/>
              <a:ext cx="4145224" cy="15727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546B0-CCF3-4111-A633-602D644F7AEC}"/>
                </a:ext>
              </a:extLst>
            </p:cNvPr>
            <p:cNvSpPr txBox="1"/>
            <p:nvPr/>
          </p:nvSpPr>
          <p:spPr>
            <a:xfrm>
              <a:off x="4688905" y="3661820"/>
              <a:ext cx="37463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/>
                <a:t>지하철역과의 떨어진 거리</a:t>
              </a:r>
              <a:endParaRPr lang="en-US" altLang="ko-KR" sz="1400" dirty="0"/>
            </a:p>
            <a:p>
              <a:r>
                <a:rPr lang="en-US" altLang="ko-KR" sz="1600" dirty="0"/>
                <a:t>-  </a:t>
              </a:r>
              <a:r>
                <a:rPr lang="ko-KR" altLang="en-US" sz="1600" dirty="0"/>
                <a:t>근처 버스정류장의 수</a:t>
              </a:r>
              <a:endParaRPr lang="en-US" altLang="ko-KR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B6FAC6-FE6A-45A5-9844-77C8060BD2F7}"/>
              </a:ext>
            </a:extLst>
          </p:cNvPr>
          <p:cNvGrpSpPr/>
          <p:nvPr/>
        </p:nvGrpSpPr>
        <p:grpSpPr>
          <a:xfrm>
            <a:off x="9217834" y="2136322"/>
            <a:ext cx="2526110" cy="1399098"/>
            <a:chOff x="4498848" y="2121408"/>
            <a:chExt cx="4271548" cy="157276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D78DA-B3D3-4FDB-8154-143BC085FEAB}"/>
                </a:ext>
              </a:extLst>
            </p:cNvPr>
            <p:cNvSpPr txBox="1"/>
            <p:nvPr/>
          </p:nvSpPr>
          <p:spPr>
            <a:xfrm>
              <a:off x="5024006" y="2568936"/>
              <a:ext cx="3746390" cy="706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/>
                <a:t>저가형 카페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600" dirty="0"/>
                <a:t>고가형 카페</a:t>
              </a:r>
              <a:r>
                <a:rPr lang="en-US" altLang="ko-KR" sz="1600" dirty="0"/>
                <a:t>    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60FC76F-0914-418F-82EB-F863DD1EC4C8}"/>
                </a:ext>
              </a:extLst>
            </p:cNvPr>
            <p:cNvSpPr/>
            <p:nvPr/>
          </p:nvSpPr>
          <p:spPr>
            <a:xfrm>
              <a:off x="4498848" y="2121408"/>
              <a:ext cx="4145224" cy="15727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028DD9-12BD-4529-8BE1-0FA612E0AA6F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252971" y="2136324"/>
            <a:ext cx="979546" cy="67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7560896-362C-4754-B9C6-F2D3BAA2653D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7886700" y="2056711"/>
            <a:ext cx="1331134" cy="77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C0FCE1E-FC81-4B43-820E-7BDECFA38F4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976957" y="2835871"/>
            <a:ext cx="1240877" cy="100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CC639C-68BC-4DD1-919F-D26F4A8DFC5B}"/>
              </a:ext>
            </a:extLst>
          </p:cNvPr>
          <p:cNvSpPr txBox="1"/>
          <p:nvPr/>
        </p:nvSpPr>
        <p:spPr>
          <a:xfrm>
            <a:off x="3335883" y="2223689"/>
            <a:ext cx="53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H1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33E1FC-449F-4830-92C7-1D93661E1FE3}"/>
              </a:ext>
            </a:extLst>
          </p:cNvPr>
          <p:cNvSpPr txBox="1"/>
          <p:nvPr/>
        </p:nvSpPr>
        <p:spPr>
          <a:xfrm>
            <a:off x="8335197" y="2054412"/>
            <a:ext cx="53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H2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CC2F1C-E4E7-4495-B36F-A9C52DE9094B}"/>
              </a:ext>
            </a:extLst>
          </p:cNvPr>
          <p:cNvSpPr txBox="1"/>
          <p:nvPr/>
        </p:nvSpPr>
        <p:spPr>
          <a:xfrm>
            <a:off x="8238288" y="3608110"/>
            <a:ext cx="53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981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</dc:creator>
  <cp:lastModifiedBy>JY</cp:lastModifiedBy>
  <cp:revision>9</cp:revision>
  <dcterms:created xsi:type="dcterms:W3CDTF">2021-07-14T02:06:37Z</dcterms:created>
  <dcterms:modified xsi:type="dcterms:W3CDTF">2021-07-14T02:32:26Z</dcterms:modified>
</cp:coreProperties>
</file>