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png" ContentType="image/pn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316" y="251536"/>
            <a:ext cx="844336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8267" y="4447413"/>
            <a:ext cx="8627465" cy="16719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270000"/>
          </a:xfrm>
          <a:custGeom>
            <a:avLst/>
            <a:gdLst/>
            <a:ahLst/>
            <a:cxnLst/>
            <a:rect l="l" t="t" r="r" b="b"/>
            <a:pathLst>
              <a:path w="9144000" h="1270000">
                <a:moveTo>
                  <a:pt x="9144000" y="0"/>
                </a:moveTo>
                <a:lnTo>
                  <a:pt x="0" y="0"/>
                </a:lnTo>
                <a:lnTo>
                  <a:pt x="0" y="1269491"/>
                </a:lnTo>
                <a:lnTo>
                  <a:pt x="9144000" y="1269491"/>
                </a:lnTo>
                <a:lnTo>
                  <a:pt x="9144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316" y="251536"/>
            <a:ext cx="844336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4664" y="1982470"/>
            <a:ext cx="7362190" cy="357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yy.yoo@multicampus.com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yy.yoo@multicampus.com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2176"/>
            <a:ext cx="9144000" cy="355508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18236" y="2702178"/>
            <a:ext cx="70186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00">
                <a:solidFill>
                  <a:srgbClr val="FFFFFF"/>
                </a:solidFill>
                <a:latin typeface="Malgun Gothic"/>
                <a:cs typeface="Malgun Gothic"/>
              </a:rPr>
              <a:t>데이</a:t>
            </a:r>
            <a:r>
              <a:rPr dirty="0" sz="5400" spc="-210">
                <a:solidFill>
                  <a:srgbClr val="FFFFFF"/>
                </a:solidFill>
                <a:latin typeface="Malgun Gothic"/>
                <a:cs typeface="Malgun Gothic"/>
              </a:rPr>
              <a:t>터</a:t>
            </a:r>
            <a:r>
              <a:rPr dirty="0" sz="5400" spc="-40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5400" spc="-200">
                <a:solidFill>
                  <a:srgbClr val="FFFFFF"/>
                </a:solidFill>
                <a:latin typeface="Malgun Gothic"/>
                <a:cs typeface="Malgun Gothic"/>
              </a:rPr>
              <a:t>시각</a:t>
            </a:r>
            <a:r>
              <a:rPr dirty="0" sz="5400" spc="-210">
                <a:solidFill>
                  <a:srgbClr val="FFFFFF"/>
                </a:solidFill>
                <a:latin typeface="Malgun Gothic"/>
                <a:cs typeface="Malgun Gothic"/>
              </a:rPr>
              <a:t>화</a:t>
            </a:r>
            <a:r>
              <a:rPr dirty="0" sz="5400" spc="-395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5400" spc="-200">
                <a:solidFill>
                  <a:srgbClr val="FFFFFF"/>
                </a:solidFill>
                <a:latin typeface="Malgun Gothic"/>
                <a:cs typeface="Malgun Gothic"/>
              </a:rPr>
              <a:t>프로젝트</a:t>
            </a:r>
            <a:endParaRPr sz="5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267" y="4447413"/>
            <a:ext cx="6997700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2778125" algn="l"/>
                <a:tab pos="3125470" algn="l"/>
              </a:tabLst>
            </a:pPr>
            <a:r>
              <a:rPr dirty="0" sz="2400" spc="-90">
                <a:latin typeface="Malgun Gothic"/>
                <a:cs typeface="Malgun Gothic"/>
              </a:rPr>
              <a:t>과정명</a:t>
            </a:r>
            <a:r>
              <a:rPr dirty="0" sz="2400" spc="95">
                <a:latin typeface="Malgun Gothic"/>
                <a:cs typeface="Malgun Gothic"/>
              </a:rPr>
              <a:t>:</a:t>
            </a:r>
            <a:r>
              <a:rPr dirty="0" sz="2400" spc="-90">
                <a:latin typeface="Malgun Gothic"/>
                <a:cs typeface="Malgun Gothic"/>
              </a:rPr>
              <a:t>데이</a:t>
            </a:r>
            <a:r>
              <a:rPr dirty="0" sz="2400" spc="-95">
                <a:latin typeface="Malgun Gothic"/>
                <a:cs typeface="Malgun Gothic"/>
              </a:rPr>
              <a:t>터</a:t>
            </a:r>
            <a:r>
              <a:rPr dirty="0" sz="2400" spc="-180">
                <a:latin typeface="Malgun Gothic"/>
                <a:cs typeface="Malgun Gothic"/>
              </a:rPr>
              <a:t> </a:t>
            </a:r>
            <a:r>
              <a:rPr dirty="0" sz="2400" spc="-90">
                <a:latin typeface="Malgun Gothic"/>
                <a:cs typeface="Malgun Gothic"/>
              </a:rPr>
              <a:t>사이언스</a:t>
            </a:r>
            <a:r>
              <a:rPr dirty="0" sz="2400" spc="330">
                <a:latin typeface="Malgun Gothic"/>
                <a:cs typeface="Malgun Gothic"/>
              </a:rPr>
              <a:t>/</a:t>
            </a:r>
            <a:r>
              <a:rPr dirty="0" sz="2400" spc="-90">
                <a:latin typeface="Malgun Gothic"/>
                <a:cs typeface="Malgun Gothic"/>
              </a:rPr>
              <a:t>엔지니어</a:t>
            </a:r>
            <a:r>
              <a:rPr dirty="0" sz="2400" spc="-95">
                <a:latin typeface="Malgun Gothic"/>
                <a:cs typeface="Malgun Gothic"/>
              </a:rPr>
              <a:t>링</a:t>
            </a:r>
            <a:r>
              <a:rPr dirty="0" sz="2400" spc="-210">
                <a:latin typeface="Malgun Gothic"/>
                <a:cs typeface="Malgun Gothic"/>
              </a:rPr>
              <a:t> </a:t>
            </a:r>
            <a:r>
              <a:rPr dirty="0" sz="2400" spc="-90">
                <a:latin typeface="Malgun Gothic"/>
                <a:cs typeface="Malgun Gothic"/>
              </a:rPr>
              <a:t>전문</a:t>
            </a:r>
            <a:r>
              <a:rPr dirty="0" sz="2400" spc="-95">
                <a:latin typeface="Malgun Gothic"/>
                <a:cs typeface="Malgun Gothic"/>
              </a:rPr>
              <a:t>가</a:t>
            </a:r>
            <a:r>
              <a:rPr dirty="0" sz="2400" spc="-165">
                <a:latin typeface="Malgun Gothic"/>
                <a:cs typeface="Malgun Gothic"/>
              </a:rPr>
              <a:t> </a:t>
            </a:r>
            <a:r>
              <a:rPr dirty="0" sz="2400" spc="-70">
                <a:latin typeface="Malgun Gothic"/>
                <a:cs typeface="Malgun Gothic"/>
              </a:rPr>
              <a:t>과정  교과목</a:t>
            </a:r>
            <a:r>
              <a:rPr dirty="0" sz="2400" spc="95">
                <a:latin typeface="Malgun Gothic"/>
                <a:cs typeface="Malgun Gothic"/>
              </a:rPr>
              <a:t>:</a:t>
            </a:r>
            <a:r>
              <a:rPr dirty="0" sz="2400" spc="-90">
                <a:latin typeface="Malgun Gothic"/>
                <a:cs typeface="Malgun Gothic"/>
              </a:rPr>
              <a:t>공</a:t>
            </a:r>
            <a:r>
              <a:rPr dirty="0" sz="2400" spc="-95">
                <a:latin typeface="Malgun Gothic"/>
                <a:cs typeface="Malgun Gothic"/>
              </a:rPr>
              <a:t>공</a:t>
            </a:r>
            <a:r>
              <a:rPr dirty="0" sz="2400" spc="-180">
                <a:latin typeface="Malgun Gothic"/>
                <a:cs typeface="Malgun Gothic"/>
              </a:rPr>
              <a:t> </a:t>
            </a:r>
            <a:r>
              <a:rPr dirty="0" sz="2400" spc="-90">
                <a:latin typeface="Malgun Gothic"/>
                <a:cs typeface="Malgun Gothic"/>
              </a:rPr>
              <a:t>데이터</a:t>
            </a:r>
            <a:r>
              <a:rPr dirty="0" sz="2400" spc="-95">
                <a:latin typeface="Malgun Gothic"/>
                <a:cs typeface="Malgun Gothic"/>
              </a:rPr>
              <a:t>를</a:t>
            </a:r>
            <a:r>
              <a:rPr dirty="0" sz="2400" spc="-175">
                <a:latin typeface="Malgun Gothic"/>
                <a:cs typeface="Malgun Gothic"/>
              </a:rPr>
              <a:t> </a:t>
            </a:r>
            <a:r>
              <a:rPr dirty="0" sz="2400" spc="-90">
                <a:latin typeface="Malgun Gothic"/>
                <a:cs typeface="Malgun Gothic"/>
              </a:rPr>
              <a:t>활용</a:t>
            </a:r>
            <a:r>
              <a:rPr dirty="0" sz="2400" spc="-95">
                <a:latin typeface="Malgun Gothic"/>
                <a:cs typeface="Malgun Gothic"/>
              </a:rPr>
              <a:t>한</a:t>
            </a:r>
            <a:r>
              <a:rPr dirty="0" sz="2400" spc="-180">
                <a:latin typeface="Malgun Gothic"/>
                <a:cs typeface="Malgun Gothic"/>
              </a:rPr>
              <a:t> </a:t>
            </a:r>
            <a:r>
              <a:rPr dirty="0" sz="2400" spc="-90">
                <a:latin typeface="Malgun Gothic"/>
                <a:cs typeface="Malgun Gothic"/>
              </a:rPr>
              <a:t>데이</a:t>
            </a:r>
            <a:r>
              <a:rPr dirty="0" sz="2400" spc="-95">
                <a:latin typeface="Malgun Gothic"/>
                <a:cs typeface="Malgun Gothic"/>
              </a:rPr>
              <a:t>터</a:t>
            </a:r>
            <a:r>
              <a:rPr dirty="0" sz="2400" spc="-165">
                <a:latin typeface="Malgun Gothic"/>
                <a:cs typeface="Malgun Gothic"/>
              </a:rPr>
              <a:t> </a:t>
            </a:r>
            <a:r>
              <a:rPr dirty="0" sz="2400" spc="-90">
                <a:latin typeface="Malgun Gothic"/>
                <a:cs typeface="Malgun Gothic"/>
              </a:rPr>
              <a:t>시각</a:t>
            </a:r>
            <a:r>
              <a:rPr dirty="0" sz="2400" spc="-95">
                <a:latin typeface="Malgun Gothic"/>
                <a:cs typeface="Malgun Gothic"/>
              </a:rPr>
              <a:t>화</a:t>
            </a:r>
            <a:r>
              <a:rPr dirty="0" sz="2400" spc="-180">
                <a:latin typeface="Malgun Gothic"/>
                <a:cs typeface="Malgun Gothic"/>
              </a:rPr>
              <a:t> </a:t>
            </a:r>
            <a:r>
              <a:rPr dirty="0" sz="2400" spc="-70">
                <a:latin typeface="Malgun Gothic"/>
                <a:cs typeface="Malgun Gothic"/>
              </a:rPr>
              <a:t>프로젝트  </a:t>
            </a:r>
            <a:r>
              <a:rPr dirty="0" sz="2400" spc="-30">
                <a:latin typeface="Malgun Gothic"/>
                <a:cs typeface="Malgun Gothic"/>
              </a:rPr>
              <a:t>기간:</a:t>
            </a:r>
            <a:r>
              <a:rPr dirty="0" sz="2400" spc="-165">
                <a:latin typeface="Malgun Gothic"/>
                <a:cs typeface="Malgun Gothic"/>
              </a:rPr>
              <a:t> </a:t>
            </a:r>
            <a:r>
              <a:rPr dirty="0" sz="2400" spc="195">
                <a:latin typeface="Malgun Gothic"/>
                <a:cs typeface="Malgun Gothic"/>
              </a:rPr>
              <a:t>2021-07-08	</a:t>
            </a:r>
            <a:r>
              <a:rPr dirty="0" sz="2400" spc="-300">
                <a:latin typeface="Malgun Gothic"/>
                <a:cs typeface="Malgun Gothic"/>
              </a:rPr>
              <a:t>~	</a:t>
            </a:r>
            <a:r>
              <a:rPr dirty="0" sz="2400" spc="195">
                <a:latin typeface="Malgun Gothic"/>
                <a:cs typeface="Malgun Gothic"/>
              </a:rPr>
              <a:t>2021-07-20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270000"/>
          </a:xfrm>
          <a:custGeom>
            <a:avLst/>
            <a:gdLst/>
            <a:ahLst/>
            <a:cxnLst/>
            <a:rect l="l" t="t" r="r" b="b"/>
            <a:pathLst>
              <a:path w="9144000" h="1270000">
                <a:moveTo>
                  <a:pt x="9144000" y="0"/>
                </a:moveTo>
                <a:lnTo>
                  <a:pt x="0" y="0"/>
                </a:lnTo>
                <a:lnTo>
                  <a:pt x="0" y="1269491"/>
                </a:lnTo>
                <a:lnTo>
                  <a:pt x="9144000" y="1269491"/>
                </a:lnTo>
                <a:lnTo>
                  <a:pt x="91440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50316" y="251536"/>
            <a:ext cx="3357879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570">
                <a:latin typeface="Malgun Gothic"/>
                <a:cs typeface="Malgun Gothic"/>
              </a:rPr>
              <a:t>0</a:t>
            </a:r>
            <a:r>
              <a:rPr dirty="0" sz="4000" spc="520">
                <a:latin typeface="Malgun Gothic"/>
                <a:cs typeface="Malgun Gothic"/>
              </a:rPr>
              <a:t>4</a:t>
            </a:r>
            <a:r>
              <a:rPr dirty="0" sz="4000" spc="150">
                <a:latin typeface="Malgun Gothic"/>
                <a:cs typeface="Malgun Gothic"/>
              </a:rPr>
              <a:t>.</a:t>
            </a:r>
            <a:r>
              <a:rPr dirty="0" sz="4000" spc="-295">
                <a:latin typeface="Malgun Gothic"/>
                <a:cs typeface="Malgun Gothic"/>
              </a:rPr>
              <a:t> </a:t>
            </a:r>
            <a:r>
              <a:rPr dirty="0" sz="4000" spc="815">
                <a:latin typeface="Malgun Gothic"/>
                <a:cs typeface="Malgun Gothic"/>
              </a:rPr>
              <a:t>S</a:t>
            </a:r>
            <a:r>
              <a:rPr dirty="0" sz="4000" spc="345">
                <a:latin typeface="Malgun Gothic"/>
                <a:cs typeface="Malgun Gothic"/>
              </a:rPr>
              <a:t>A</a:t>
            </a:r>
            <a:r>
              <a:rPr dirty="0" sz="4000" spc="495">
                <a:latin typeface="Malgun Gothic"/>
                <a:cs typeface="Malgun Gothic"/>
              </a:rPr>
              <a:t>M</a:t>
            </a:r>
            <a:r>
              <a:rPr dirty="0" sz="4000" spc="740">
                <a:latin typeface="Malgun Gothic"/>
                <a:cs typeface="Malgun Gothic"/>
              </a:rPr>
              <a:t>P</a:t>
            </a:r>
            <a:r>
              <a:rPr dirty="0" sz="4000" spc="640">
                <a:latin typeface="Malgun Gothic"/>
                <a:cs typeface="Malgun Gothic"/>
              </a:rPr>
              <a:t>L</a:t>
            </a:r>
            <a:r>
              <a:rPr dirty="0" sz="4000" spc="780">
                <a:latin typeface="Malgun Gothic"/>
                <a:cs typeface="Malgun Gothic"/>
              </a:rPr>
              <a:t>E</a:t>
            </a:r>
            <a:endParaRPr sz="40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590" y="1480184"/>
            <a:ext cx="2849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solidFill>
                  <a:srgbClr val="7E7E7E"/>
                </a:solidFill>
                <a:latin typeface="Malgun Gothic"/>
                <a:cs typeface="Malgun Gothic"/>
              </a:rPr>
              <a:t>결과제</a:t>
            </a:r>
            <a:r>
              <a:rPr dirty="0" sz="1800" spc="-70">
                <a:solidFill>
                  <a:srgbClr val="7E7E7E"/>
                </a:solidFill>
                <a:latin typeface="Malgun Gothic"/>
                <a:cs typeface="Malgun Gothic"/>
              </a:rPr>
              <a:t>시</a:t>
            </a:r>
            <a:r>
              <a:rPr dirty="0" sz="1800" spc="-10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800" spc="125">
                <a:solidFill>
                  <a:srgbClr val="7E7E7E"/>
                </a:solidFill>
                <a:latin typeface="Malgun Gothic"/>
                <a:cs typeface="Malgun Gothic"/>
              </a:rPr>
              <a:t>2:</a:t>
            </a:r>
            <a:r>
              <a:rPr dirty="0" sz="1800" spc="-145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800" spc="-75">
                <a:solidFill>
                  <a:srgbClr val="7E7E7E"/>
                </a:solidFill>
                <a:latin typeface="Malgun Gothic"/>
                <a:cs typeface="Malgun Gothic"/>
              </a:rPr>
              <a:t>데이터분</a:t>
            </a:r>
            <a:r>
              <a:rPr dirty="0" sz="1800" spc="-70">
                <a:solidFill>
                  <a:srgbClr val="7E7E7E"/>
                </a:solidFill>
                <a:latin typeface="Malgun Gothic"/>
                <a:cs typeface="Malgun Gothic"/>
              </a:rPr>
              <a:t>석</a:t>
            </a:r>
            <a:r>
              <a:rPr dirty="0" sz="1800" spc="-85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dirty="0" sz="1800" spc="-75">
                <a:solidFill>
                  <a:srgbClr val="7E7E7E"/>
                </a:solidFill>
                <a:latin typeface="Malgun Gothic"/>
                <a:cs typeface="Malgun Gothic"/>
              </a:rPr>
              <a:t>결과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98862" y="2512927"/>
            <a:ext cx="5882640" cy="3357879"/>
            <a:chOff x="1598862" y="2512927"/>
            <a:chExt cx="5882640" cy="335787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8862" y="2512927"/>
              <a:ext cx="2737711" cy="33574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2101" y="2631349"/>
              <a:ext cx="2729202" cy="319996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7619" y="3486658"/>
              <a:ext cx="2982595" cy="943610"/>
            </a:xfrm>
            <a:custGeom>
              <a:avLst/>
              <a:gdLst/>
              <a:ahLst/>
              <a:cxnLst/>
              <a:rect l="l" t="t" r="r" b="b"/>
              <a:pathLst>
                <a:path w="2982595" h="943610">
                  <a:moveTo>
                    <a:pt x="2907030" y="0"/>
                  </a:moveTo>
                  <a:lnTo>
                    <a:pt x="0" y="408431"/>
                  </a:lnTo>
                  <a:lnTo>
                    <a:pt x="75183" y="943101"/>
                  </a:lnTo>
                  <a:lnTo>
                    <a:pt x="2982086" y="534669"/>
                  </a:lnTo>
                  <a:lnTo>
                    <a:pt x="290703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57786" y="3775710"/>
              <a:ext cx="1173480" cy="375285"/>
            </a:xfrm>
            <a:custGeom>
              <a:avLst/>
              <a:gdLst/>
              <a:ahLst/>
              <a:cxnLst/>
              <a:rect l="l" t="t" r="r" b="b"/>
              <a:pathLst>
                <a:path w="1173479" h="375285">
                  <a:moveTo>
                    <a:pt x="16043" y="326389"/>
                  </a:moveTo>
                  <a:lnTo>
                    <a:pt x="22139" y="369315"/>
                  </a:lnTo>
                  <a:lnTo>
                    <a:pt x="35262" y="372985"/>
                  </a:lnTo>
                  <a:lnTo>
                    <a:pt x="49873" y="374856"/>
                  </a:lnTo>
                  <a:lnTo>
                    <a:pt x="65984" y="374941"/>
                  </a:lnTo>
                  <a:lnTo>
                    <a:pt x="83607" y="373252"/>
                  </a:lnTo>
                  <a:lnTo>
                    <a:pt x="131613" y="357250"/>
                  </a:lnTo>
                  <a:lnTo>
                    <a:pt x="149189" y="340373"/>
                  </a:lnTo>
                  <a:lnTo>
                    <a:pt x="61835" y="340373"/>
                  </a:lnTo>
                  <a:lnTo>
                    <a:pt x="46047" y="338502"/>
                  </a:lnTo>
                  <a:lnTo>
                    <a:pt x="30783" y="333845"/>
                  </a:lnTo>
                  <a:lnTo>
                    <a:pt x="16043" y="326389"/>
                  </a:lnTo>
                  <a:close/>
                </a:path>
                <a:path w="1173479" h="375285">
                  <a:moveTo>
                    <a:pt x="103800" y="143732"/>
                  </a:moveTo>
                  <a:lnTo>
                    <a:pt x="56596" y="149294"/>
                  </a:lnTo>
                  <a:lnTo>
                    <a:pt x="16805" y="170814"/>
                  </a:lnTo>
                  <a:lnTo>
                    <a:pt x="0" y="205765"/>
                  </a:lnTo>
                  <a:lnTo>
                    <a:pt x="549" y="219837"/>
                  </a:lnTo>
                  <a:lnTo>
                    <a:pt x="25741" y="259976"/>
                  </a:lnTo>
                  <a:lnTo>
                    <a:pt x="60620" y="275335"/>
                  </a:lnTo>
                  <a:lnTo>
                    <a:pt x="75884" y="279767"/>
                  </a:lnTo>
                  <a:lnTo>
                    <a:pt x="88147" y="283924"/>
                  </a:lnTo>
                  <a:lnTo>
                    <a:pt x="115484" y="315975"/>
                  </a:lnTo>
                  <a:lnTo>
                    <a:pt x="113071" y="322579"/>
                  </a:lnTo>
                  <a:lnTo>
                    <a:pt x="78146" y="339470"/>
                  </a:lnTo>
                  <a:lnTo>
                    <a:pt x="61835" y="340373"/>
                  </a:lnTo>
                  <a:lnTo>
                    <a:pt x="149189" y="340373"/>
                  </a:lnTo>
                  <a:lnTo>
                    <a:pt x="150975" y="338153"/>
                  </a:lnTo>
                  <a:lnTo>
                    <a:pt x="156299" y="326389"/>
                  </a:lnTo>
                  <a:lnTo>
                    <a:pt x="158646" y="313197"/>
                  </a:lnTo>
                  <a:lnTo>
                    <a:pt x="158029" y="298576"/>
                  </a:lnTo>
                  <a:lnTo>
                    <a:pt x="140503" y="263906"/>
                  </a:lnTo>
                  <a:lnTo>
                    <a:pt x="92116" y="240919"/>
                  </a:lnTo>
                  <a:lnTo>
                    <a:pt x="78736" y="236900"/>
                  </a:lnTo>
                  <a:lnTo>
                    <a:pt x="67939" y="233060"/>
                  </a:lnTo>
                  <a:lnTo>
                    <a:pt x="43221" y="202310"/>
                  </a:lnTo>
                  <a:lnTo>
                    <a:pt x="45888" y="195706"/>
                  </a:lnTo>
                  <a:lnTo>
                    <a:pt x="94432" y="178585"/>
                  </a:lnTo>
                  <a:lnTo>
                    <a:pt x="131693" y="178585"/>
                  </a:lnTo>
                  <a:lnTo>
                    <a:pt x="127168" y="146812"/>
                  </a:lnTo>
                  <a:lnTo>
                    <a:pt x="116282" y="144617"/>
                  </a:lnTo>
                  <a:lnTo>
                    <a:pt x="103800" y="143732"/>
                  </a:lnTo>
                  <a:close/>
                </a:path>
                <a:path w="1173479" h="375285">
                  <a:moveTo>
                    <a:pt x="131693" y="178585"/>
                  </a:moveTo>
                  <a:lnTo>
                    <a:pt x="94432" y="178585"/>
                  </a:lnTo>
                  <a:lnTo>
                    <a:pt x="108071" y="179419"/>
                  </a:lnTo>
                  <a:lnTo>
                    <a:pt x="120876" y="182205"/>
                  </a:lnTo>
                  <a:lnTo>
                    <a:pt x="132883" y="186944"/>
                  </a:lnTo>
                  <a:lnTo>
                    <a:pt x="131693" y="178585"/>
                  </a:lnTo>
                  <a:close/>
                </a:path>
                <a:path w="1173479" h="375285">
                  <a:moveTo>
                    <a:pt x="278298" y="120776"/>
                  </a:moveTo>
                  <a:lnTo>
                    <a:pt x="229911" y="127507"/>
                  </a:lnTo>
                  <a:lnTo>
                    <a:pt x="180000" y="355726"/>
                  </a:lnTo>
                  <a:lnTo>
                    <a:pt x="225847" y="349376"/>
                  </a:lnTo>
                  <a:lnTo>
                    <a:pt x="235626" y="295020"/>
                  </a:lnTo>
                  <a:lnTo>
                    <a:pt x="317160" y="283590"/>
                  </a:lnTo>
                  <a:lnTo>
                    <a:pt x="364931" y="283590"/>
                  </a:lnTo>
                  <a:lnTo>
                    <a:pt x="352565" y="260350"/>
                  </a:lnTo>
                  <a:lnTo>
                    <a:pt x="240706" y="260350"/>
                  </a:lnTo>
                  <a:lnTo>
                    <a:pt x="256327" y="177800"/>
                  </a:lnTo>
                  <a:lnTo>
                    <a:pt x="257216" y="172338"/>
                  </a:lnTo>
                  <a:lnTo>
                    <a:pt x="257478" y="168147"/>
                  </a:lnTo>
                  <a:lnTo>
                    <a:pt x="257470" y="159512"/>
                  </a:lnTo>
                  <a:lnTo>
                    <a:pt x="258486" y="159384"/>
                  </a:lnTo>
                  <a:lnTo>
                    <a:pt x="298841" y="159384"/>
                  </a:lnTo>
                  <a:lnTo>
                    <a:pt x="278298" y="120776"/>
                  </a:lnTo>
                  <a:close/>
                </a:path>
                <a:path w="1173479" h="375285">
                  <a:moveTo>
                    <a:pt x="364931" y="283590"/>
                  </a:moveTo>
                  <a:lnTo>
                    <a:pt x="317160" y="283590"/>
                  </a:lnTo>
                  <a:lnTo>
                    <a:pt x="341925" y="332994"/>
                  </a:lnTo>
                  <a:lnTo>
                    <a:pt x="387772" y="326516"/>
                  </a:lnTo>
                  <a:lnTo>
                    <a:pt x="364931" y="283590"/>
                  </a:lnTo>
                  <a:close/>
                </a:path>
                <a:path w="1173479" h="375285">
                  <a:moveTo>
                    <a:pt x="446573" y="97027"/>
                  </a:moveTo>
                  <a:lnTo>
                    <a:pt x="386248" y="105537"/>
                  </a:lnTo>
                  <a:lnTo>
                    <a:pt x="416728" y="322452"/>
                  </a:lnTo>
                  <a:lnTo>
                    <a:pt x="454828" y="317119"/>
                  </a:lnTo>
                  <a:lnTo>
                    <a:pt x="436921" y="189864"/>
                  </a:lnTo>
                  <a:lnTo>
                    <a:pt x="430456" y="150092"/>
                  </a:lnTo>
                  <a:lnTo>
                    <a:pt x="428031" y="137921"/>
                  </a:lnTo>
                  <a:lnTo>
                    <a:pt x="429047" y="137667"/>
                  </a:lnTo>
                  <a:lnTo>
                    <a:pt x="468707" y="137667"/>
                  </a:lnTo>
                  <a:lnTo>
                    <a:pt x="446573" y="97027"/>
                  </a:lnTo>
                  <a:close/>
                </a:path>
                <a:path w="1173479" h="375285">
                  <a:moveTo>
                    <a:pt x="468707" y="137667"/>
                  </a:moveTo>
                  <a:lnTo>
                    <a:pt x="429047" y="137667"/>
                  </a:lnTo>
                  <a:lnTo>
                    <a:pt x="432571" y="147357"/>
                  </a:lnTo>
                  <a:lnTo>
                    <a:pt x="435524" y="155082"/>
                  </a:lnTo>
                  <a:lnTo>
                    <a:pt x="437905" y="160831"/>
                  </a:lnTo>
                  <a:lnTo>
                    <a:pt x="439715" y="164591"/>
                  </a:lnTo>
                  <a:lnTo>
                    <a:pt x="519217" y="308101"/>
                  </a:lnTo>
                  <a:lnTo>
                    <a:pt x="551221" y="303656"/>
                  </a:lnTo>
                  <a:lnTo>
                    <a:pt x="562352" y="253745"/>
                  </a:lnTo>
                  <a:lnTo>
                    <a:pt x="528869" y="253745"/>
                  </a:lnTo>
                  <a:lnTo>
                    <a:pt x="526655" y="247171"/>
                  </a:lnTo>
                  <a:lnTo>
                    <a:pt x="523821" y="240204"/>
                  </a:lnTo>
                  <a:lnTo>
                    <a:pt x="520368" y="232832"/>
                  </a:lnTo>
                  <a:lnTo>
                    <a:pt x="516296" y="225044"/>
                  </a:lnTo>
                  <a:lnTo>
                    <a:pt x="468707" y="137667"/>
                  </a:lnTo>
                  <a:close/>
                </a:path>
                <a:path w="1173479" h="375285">
                  <a:moveTo>
                    <a:pt x="631689" y="114934"/>
                  </a:moveTo>
                  <a:lnTo>
                    <a:pt x="591099" y="114934"/>
                  </a:lnTo>
                  <a:lnTo>
                    <a:pt x="592385" y="129270"/>
                  </a:lnTo>
                  <a:lnTo>
                    <a:pt x="593670" y="142494"/>
                  </a:lnTo>
                  <a:lnTo>
                    <a:pt x="594671" y="151939"/>
                  </a:lnTo>
                  <a:lnTo>
                    <a:pt x="595750" y="160831"/>
                  </a:lnTo>
                  <a:lnTo>
                    <a:pt x="614594" y="294766"/>
                  </a:lnTo>
                  <a:lnTo>
                    <a:pt x="656123" y="288925"/>
                  </a:lnTo>
                  <a:lnTo>
                    <a:pt x="631689" y="114934"/>
                  </a:lnTo>
                  <a:close/>
                </a:path>
                <a:path w="1173479" h="375285">
                  <a:moveTo>
                    <a:pt x="298841" y="159384"/>
                  </a:moveTo>
                  <a:lnTo>
                    <a:pt x="258486" y="159384"/>
                  </a:lnTo>
                  <a:lnTo>
                    <a:pt x="260899" y="168147"/>
                  </a:lnTo>
                  <a:lnTo>
                    <a:pt x="262931" y="173989"/>
                  </a:lnTo>
                  <a:lnTo>
                    <a:pt x="264455" y="176910"/>
                  </a:lnTo>
                  <a:lnTo>
                    <a:pt x="302047" y="251713"/>
                  </a:lnTo>
                  <a:lnTo>
                    <a:pt x="240706" y="260350"/>
                  </a:lnTo>
                  <a:lnTo>
                    <a:pt x="352565" y="260350"/>
                  </a:lnTo>
                  <a:lnTo>
                    <a:pt x="298841" y="159384"/>
                  </a:lnTo>
                  <a:close/>
                </a:path>
                <a:path w="1173479" h="375285">
                  <a:moveTo>
                    <a:pt x="625643" y="71881"/>
                  </a:moveTo>
                  <a:lnTo>
                    <a:pt x="567096" y="80137"/>
                  </a:lnTo>
                  <a:lnTo>
                    <a:pt x="534838" y="222250"/>
                  </a:lnTo>
                  <a:lnTo>
                    <a:pt x="529885" y="253491"/>
                  </a:lnTo>
                  <a:lnTo>
                    <a:pt x="528869" y="253745"/>
                  </a:lnTo>
                  <a:lnTo>
                    <a:pt x="562352" y="253745"/>
                  </a:lnTo>
                  <a:lnTo>
                    <a:pt x="587162" y="142494"/>
                  </a:lnTo>
                  <a:lnTo>
                    <a:pt x="588140" y="137636"/>
                  </a:lnTo>
                  <a:lnTo>
                    <a:pt x="588988" y="131444"/>
                  </a:lnTo>
                  <a:lnTo>
                    <a:pt x="589716" y="123920"/>
                  </a:lnTo>
                  <a:lnTo>
                    <a:pt x="590337" y="115062"/>
                  </a:lnTo>
                  <a:lnTo>
                    <a:pt x="591099" y="114934"/>
                  </a:lnTo>
                  <a:lnTo>
                    <a:pt x="631689" y="114934"/>
                  </a:lnTo>
                  <a:lnTo>
                    <a:pt x="625643" y="71881"/>
                  </a:lnTo>
                  <a:close/>
                </a:path>
                <a:path w="1173479" h="375285">
                  <a:moveTo>
                    <a:pt x="784355" y="53943"/>
                  </a:moveTo>
                  <a:lnTo>
                    <a:pt x="749087" y="54609"/>
                  </a:lnTo>
                  <a:lnTo>
                    <a:pt x="677459" y="64642"/>
                  </a:lnTo>
                  <a:lnTo>
                    <a:pt x="707939" y="281558"/>
                  </a:lnTo>
                  <a:lnTo>
                    <a:pt x="749976" y="275716"/>
                  </a:lnTo>
                  <a:lnTo>
                    <a:pt x="739181" y="198754"/>
                  </a:lnTo>
                  <a:lnTo>
                    <a:pt x="763946" y="195325"/>
                  </a:lnTo>
                  <a:lnTo>
                    <a:pt x="809952" y="178163"/>
                  </a:lnTo>
                  <a:lnTo>
                    <a:pt x="822765" y="165862"/>
                  </a:lnTo>
                  <a:lnTo>
                    <a:pt x="734482" y="165862"/>
                  </a:lnTo>
                  <a:lnTo>
                    <a:pt x="724195" y="92201"/>
                  </a:lnTo>
                  <a:lnTo>
                    <a:pt x="746420" y="89026"/>
                  </a:lnTo>
                  <a:lnTo>
                    <a:pt x="765399" y="88695"/>
                  </a:lnTo>
                  <a:lnTo>
                    <a:pt x="830809" y="88695"/>
                  </a:lnTo>
                  <a:lnTo>
                    <a:pt x="828794" y="82327"/>
                  </a:lnTo>
                  <a:lnTo>
                    <a:pt x="810920" y="63182"/>
                  </a:lnTo>
                  <a:lnTo>
                    <a:pt x="784355" y="53943"/>
                  </a:lnTo>
                  <a:close/>
                </a:path>
                <a:path w="1173479" h="375285">
                  <a:moveTo>
                    <a:pt x="830809" y="88695"/>
                  </a:moveTo>
                  <a:lnTo>
                    <a:pt x="765399" y="88695"/>
                  </a:lnTo>
                  <a:lnTo>
                    <a:pt x="779662" y="93614"/>
                  </a:lnTo>
                  <a:lnTo>
                    <a:pt x="789211" y="103796"/>
                  </a:lnTo>
                  <a:lnTo>
                    <a:pt x="794045" y="119252"/>
                  </a:lnTo>
                  <a:lnTo>
                    <a:pt x="793664" y="136062"/>
                  </a:lnTo>
                  <a:lnTo>
                    <a:pt x="787187" y="148955"/>
                  </a:lnTo>
                  <a:lnTo>
                    <a:pt x="774614" y="157918"/>
                  </a:lnTo>
                  <a:lnTo>
                    <a:pt x="755945" y="162940"/>
                  </a:lnTo>
                  <a:lnTo>
                    <a:pt x="734482" y="165862"/>
                  </a:lnTo>
                  <a:lnTo>
                    <a:pt x="822765" y="165862"/>
                  </a:lnTo>
                  <a:lnTo>
                    <a:pt x="830379" y="155348"/>
                  </a:lnTo>
                  <a:lnTo>
                    <a:pt x="836114" y="141890"/>
                  </a:lnTo>
                  <a:lnTo>
                    <a:pt x="838658" y="127242"/>
                  </a:lnTo>
                  <a:lnTo>
                    <a:pt x="837987" y="111378"/>
                  </a:lnTo>
                  <a:lnTo>
                    <a:pt x="830809" y="88695"/>
                  </a:lnTo>
                  <a:close/>
                </a:path>
                <a:path w="1173479" h="375285">
                  <a:moveTo>
                    <a:pt x="905043" y="32638"/>
                  </a:moveTo>
                  <a:lnTo>
                    <a:pt x="863133" y="38607"/>
                  </a:lnTo>
                  <a:lnTo>
                    <a:pt x="893613" y="255523"/>
                  </a:lnTo>
                  <a:lnTo>
                    <a:pt x="1017692" y="238125"/>
                  </a:lnTo>
                  <a:lnTo>
                    <a:pt x="1014384" y="214883"/>
                  </a:lnTo>
                  <a:lnTo>
                    <a:pt x="930697" y="214883"/>
                  </a:lnTo>
                  <a:lnTo>
                    <a:pt x="905043" y="32638"/>
                  </a:lnTo>
                  <a:close/>
                </a:path>
                <a:path w="1173479" h="375285">
                  <a:moveTo>
                    <a:pt x="1137707" y="0"/>
                  </a:moveTo>
                  <a:lnTo>
                    <a:pt x="1017057" y="16890"/>
                  </a:lnTo>
                  <a:lnTo>
                    <a:pt x="1047537" y="233933"/>
                  </a:lnTo>
                  <a:lnTo>
                    <a:pt x="1173140" y="216281"/>
                  </a:lnTo>
                  <a:lnTo>
                    <a:pt x="1169850" y="193166"/>
                  </a:lnTo>
                  <a:lnTo>
                    <a:pt x="1084621" y="193166"/>
                  </a:lnTo>
                  <a:lnTo>
                    <a:pt x="1076620" y="136016"/>
                  </a:lnTo>
                  <a:lnTo>
                    <a:pt x="1149645" y="125729"/>
                  </a:lnTo>
                  <a:lnTo>
                    <a:pt x="1146246" y="101218"/>
                  </a:lnTo>
                  <a:lnTo>
                    <a:pt x="1071667" y="101218"/>
                  </a:lnTo>
                  <a:lnTo>
                    <a:pt x="1063920" y="45973"/>
                  </a:lnTo>
                  <a:lnTo>
                    <a:pt x="1142660" y="34925"/>
                  </a:lnTo>
                  <a:lnTo>
                    <a:pt x="1137707" y="0"/>
                  </a:lnTo>
                  <a:close/>
                </a:path>
                <a:path w="1173479" h="375285">
                  <a:moveTo>
                    <a:pt x="1012739" y="203326"/>
                  </a:moveTo>
                  <a:lnTo>
                    <a:pt x="930697" y="214883"/>
                  </a:lnTo>
                  <a:lnTo>
                    <a:pt x="1014384" y="214883"/>
                  </a:lnTo>
                  <a:lnTo>
                    <a:pt x="1012739" y="203326"/>
                  </a:lnTo>
                  <a:close/>
                </a:path>
                <a:path w="1173479" h="375285">
                  <a:moveTo>
                    <a:pt x="1168187" y="181482"/>
                  </a:moveTo>
                  <a:lnTo>
                    <a:pt x="1084621" y="193166"/>
                  </a:lnTo>
                  <a:lnTo>
                    <a:pt x="1169850" y="193166"/>
                  </a:lnTo>
                  <a:lnTo>
                    <a:pt x="1168187" y="181482"/>
                  </a:lnTo>
                  <a:close/>
                </a:path>
                <a:path w="1173479" h="375285">
                  <a:moveTo>
                    <a:pt x="1144819" y="90931"/>
                  </a:moveTo>
                  <a:lnTo>
                    <a:pt x="1071667" y="101218"/>
                  </a:lnTo>
                  <a:lnTo>
                    <a:pt x="1146246" y="101218"/>
                  </a:lnTo>
                  <a:lnTo>
                    <a:pt x="1144819" y="909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251536"/>
            <a:ext cx="24555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80"/>
              <a:t>05.</a:t>
            </a:r>
            <a:r>
              <a:rPr dirty="0" spc="-350"/>
              <a:t> </a:t>
            </a:r>
            <a:r>
              <a:rPr dirty="0" spc="-150"/>
              <a:t>느낀점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4664" y="1982470"/>
          <a:ext cx="7362190" cy="35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3140"/>
              </a:tblGrid>
              <a:tr h="696087">
                <a:tc>
                  <a:txBody>
                    <a:bodyPr/>
                    <a:lstStyle/>
                    <a:p>
                      <a:pPr algn="ctr" marL="69215">
                        <a:lnSpc>
                          <a:spcPct val="100000"/>
                        </a:lnSpc>
                        <a:spcBef>
                          <a:spcPts val="1335"/>
                        </a:spcBef>
                      </a:pPr>
                      <a:r>
                        <a:rPr dirty="0" baseline="-3086" sz="2700">
                          <a:latin typeface="MS Gothic"/>
                          <a:cs typeface="MS Gothic"/>
                        </a:rPr>
                        <a:t>✎</a:t>
                      </a:r>
                      <a:r>
                        <a:rPr dirty="0" baseline="-3086" sz="2700" spc="-592">
                          <a:latin typeface="MS Gothic"/>
                          <a:cs typeface="MS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작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요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령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baseline="-3086" sz="2700">
                          <a:latin typeface="MS Gothic"/>
                          <a:cs typeface="MS Gothic"/>
                        </a:rPr>
                        <a:t>✎</a:t>
                      </a:r>
                      <a:endParaRPr baseline="-3086" sz="2700">
                        <a:latin typeface="MS Gothic"/>
                        <a:cs typeface="MS Gothic"/>
                      </a:endParaRPr>
                    </a:p>
                  </a:txBody>
                  <a:tcPr marL="0" marR="0" marB="0" marT="1695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1392173">
                <a:tc>
                  <a:txBody>
                    <a:bodyPr/>
                    <a:lstStyle/>
                    <a:p>
                      <a:pPr algn="just" marL="358140" marR="109855" indent="-287020">
                        <a:lnSpc>
                          <a:spcPct val="130000"/>
                        </a:lnSpc>
                        <a:spcBef>
                          <a:spcPts val="965"/>
                        </a:spcBef>
                        <a:buFont typeface="Wingdings"/>
                        <a:buChar char=""/>
                        <a:tabLst>
                          <a:tab pos="358775" algn="l"/>
                        </a:tabLst>
                      </a:pPr>
                      <a:r>
                        <a:rPr dirty="0" sz="1800" spc="15">
                          <a:latin typeface="Malgun Gothic"/>
                          <a:cs typeface="Malgun Gothic"/>
                        </a:rPr>
                        <a:t>[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느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낀</a:t>
                      </a:r>
                      <a:r>
                        <a:rPr dirty="0" sz="1800" spc="-14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점</a:t>
                      </a:r>
                      <a:r>
                        <a:rPr dirty="0" sz="1800" spc="15">
                          <a:latin typeface="Malgun Gothic"/>
                          <a:cs typeface="Malgun Gothic"/>
                        </a:rPr>
                        <a:t>]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은</a:t>
                      </a:r>
                      <a:r>
                        <a:rPr dirty="0" sz="1800" spc="-1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프로젝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수행에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서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개인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dirty="0" sz="1800" spc="-14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우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리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팀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dirty="0" sz="1800" spc="-1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10">
                          <a:latin typeface="Malgun Gothic"/>
                          <a:cs typeface="Malgun Gothic"/>
                        </a:rPr>
                        <a:t>잘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한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부분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과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아쉬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운</a:t>
                      </a:r>
                      <a:r>
                        <a:rPr dirty="0" sz="1800" spc="-1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점  을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작성한</a:t>
                      </a:r>
                      <a:r>
                        <a:rPr dirty="0" sz="1800" spc="10">
                          <a:latin typeface="Malgun Gothic"/>
                          <a:cs typeface="Malgun Gothic"/>
                        </a:rPr>
                        <a:t>다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.</a:t>
                      </a:r>
                      <a:r>
                        <a:rPr dirty="0" sz="1800" spc="-14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또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한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프로젝트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수행하면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서</a:t>
                      </a:r>
                      <a:r>
                        <a:rPr dirty="0" sz="1800" spc="-14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느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낀</a:t>
                      </a:r>
                      <a:r>
                        <a:rPr dirty="0" sz="1800" spc="-1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10"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행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상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어려움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갈등요  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소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등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dirty="0" sz="1800" spc="-1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작성하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고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해결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한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방법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작성한다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.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1225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9936" y="888491"/>
            <a:ext cx="8642350" cy="0"/>
          </a:xfrm>
          <a:custGeom>
            <a:avLst/>
            <a:gdLst/>
            <a:ahLst/>
            <a:cxnLst/>
            <a:rect l="l" t="t" r="r" b="b"/>
            <a:pathLst>
              <a:path w="8642350" h="0">
                <a:moveTo>
                  <a:pt x="0" y="0"/>
                </a:moveTo>
                <a:lnTo>
                  <a:pt x="864235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9936" y="6380988"/>
            <a:ext cx="8642350" cy="0"/>
          </a:xfrm>
          <a:custGeom>
            <a:avLst/>
            <a:gdLst/>
            <a:ahLst/>
            <a:cxnLst/>
            <a:rect l="l" t="t" r="r" b="b"/>
            <a:pathLst>
              <a:path w="8642350" h="0">
                <a:moveTo>
                  <a:pt x="0" y="0"/>
                </a:moveTo>
                <a:lnTo>
                  <a:pt x="8642350" y="0"/>
                </a:lnTo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271272"/>
            <a:ext cx="1828800" cy="3977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27" y="6486079"/>
            <a:ext cx="1517904" cy="24117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40321" y="1412722"/>
            <a:ext cx="8064500" cy="3458210"/>
            <a:chOff x="540321" y="1412722"/>
            <a:chExt cx="8064500" cy="3458210"/>
          </a:xfrm>
        </p:grpSpPr>
        <p:sp>
          <p:nvSpPr>
            <p:cNvPr id="7" name="object 7"/>
            <p:cNvSpPr/>
            <p:nvPr/>
          </p:nvSpPr>
          <p:spPr>
            <a:xfrm>
              <a:off x="540321" y="1412722"/>
              <a:ext cx="1727835" cy="809625"/>
            </a:xfrm>
            <a:custGeom>
              <a:avLst/>
              <a:gdLst/>
              <a:ahLst/>
              <a:cxnLst/>
              <a:rect l="l" t="t" r="r" b="b"/>
              <a:pathLst>
                <a:path w="1727835" h="809625">
                  <a:moveTo>
                    <a:pt x="1727327" y="0"/>
                  </a:moveTo>
                  <a:lnTo>
                    <a:pt x="0" y="0"/>
                  </a:lnTo>
                  <a:lnTo>
                    <a:pt x="0" y="809015"/>
                  </a:lnTo>
                  <a:lnTo>
                    <a:pt x="1727327" y="809015"/>
                  </a:lnTo>
                  <a:lnTo>
                    <a:pt x="1727327" y="0"/>
                  </a:lnTo>
                  <a:close/>
                </a:path>
              </a:pathLst>
            </a:custGeom>
            <a:solidFill>
              <a:srgbClr val="4242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267585" y="1412722"/>
              <a:ext cx="1440815" cy="809625"/>
            </a:xfrm>
            <a:custGeom>
              <a:avLst/>
              <a:gdLst/>
              <a:ahLst/>
              <a:cxnLst/>
              <a:rect l="l" t="t" r="r" b="b"/>
              <a:pathLst>
                <a:path w="1440814" h="809625">
                  <a:moveTo>
                    <a:pt x="1440307" y="0"/>
                  </a:moveTo>
                  <a:lnTo>
                    <a:pt x="0" y="0"/>
                  </a:lnTo>
                  <a:lnTo>
                    <a:pt x="0" y="809015"/>
                  </a:lnTo>
                  <a:lnTo>
                    <a:pt x="1440307" y="809015"/>
                  </a:lnTo>
                  <a:lnTo>
                    <a:pt x="1440307" y="0"/>
                  </a:lnTo>
                  <a:close/>
                </a:path>
              </a:pathLst>
            </a:custGeom>
            <a:solidFill>
              <a:srgbClr val="2EC9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07891" y="1412722"/>
              <a:ext cx="3744595" cy="809625"/>
            </a:xfrm>
            <a:custGeom>
              <a:avLst/>
              <a:gdLst/>
              <a:ahLst/>
              <a:cxnLst/>
              <a:rect l="l" t="t" r="r" b="b"/>
              <a:pathLst>
                <a:path w="3744595" h="809625">
                  <a:moveTo>
                    <a:pt x="3744467" y="0"/>
                  </a:moveTo>
                  <a:lnTo>
                    <a:pt x="0" y="0"/>
                  </a:lnTo>
                  <a:lnTo>
                    <a:pt x="0" y="809015"/>
                  </a:lnTo>
                  <a:lnTo>
                    <a:pt x="3744467" y="809015"/>
                  </a:lnTo>
                  <a:lnTo>
                    <a:pt x="3744467" y="0"/>
                  </a:lnTo>
                  <a:close/>
                </a:path>
              </a:pathLst>
            </a:custGeom>
            <a:solidFill>
              <a:srgbClr val="E036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52360" y="1412722"/>
              <a:ext cx="1152525" cy="809625"/>
            </a:xfrm>
            <a:custGeom>
              <a:avLst/>
              <a:gdLst/>
              <a:ahLst/>
              <a:cxnLst/>
              <a:rect l="l" t="t" r="r" b="b"/>
              <a:pathLst>
                <a:path w="1152525" h="809625">
                  <a:moveTo>
                    <a:pt x="1152131" y="0"/>
                  </a:moveTo>
                  <a:lnTo>
                    <a:pt x="0" y="0"/>
                  </a:lnTo>
                  <a:lnTo>
                    <a:pt x="0" y="809015"/>
                  </a:lnTo>
                  <a:lnTo>
                    <a:pt x="1152131" y="809015"/>
                  </a:lnTo>
                  <a:lnTo>
                    <a:pt x="1152131" y="0"/>
                  </a:lnTo>
                  <a:close/>
                </a:path>
              </a:pathLst>
            </a:custGeom>
            <a:solidFill>
              <a:srgbClr val="F6A7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40321" y="1412747"/>
              <a:ext cx="8064500" cy="3458210"/>
            </a:xfrm>
            <a:custGeom>
              <a:avLst/>
              <a:gdLst/>
              <a:ahLst/>
              <a:cxnLst/>
              <a:rect l="l" t="t" r="r" b="b"/>
              <a:pathLst>
                <a:path w="8064500" h="3458210">
                  <a:moveTo>
                    <a:pt x="1727263" y="0"/>
                  </a:moveTo>
                  <a:lnTo>
                    <a:pt x="1727263" y="3457955"/>
                  </a:lnTo>
                </a:path>
                <a:path w="8064500" h="3458210">
                  <a:moveTo>
                    <a:pt x="3167570" y="0"/>
                  </a:moveTo>
                  <a:lnTo>
                    <a:pt x="3167570" y="3457955"/>
                  </a:lnTo>
                </a:path>
                <a:path w="8064500" h="3458210">
                  <a:moveTo>
                    <a:pt x="6912038" y="0"/>
                  </a:moveTo>
                  <a:lnTo>
                    <a:pt x="6912038" y="3457955"/>
                  </a:lnTo>
                </a:path>
                <a:path w="8064500" h="3458210">
                  <a:moveTo>
                    <a:pt x="0" y="808989"/>
                  </a:moveTo>
                  <a:lnTo>
                    <a:pt x="8064182" y="808989"/>
                  </a:lnTo>
                </a:path>
                <a:path w="8064500" h="3458210">
                  <a:moveTo>
                    <a:pt x="0" y="1691513"/>
                  </a:moveTo>
                  <a:lnTo>
                    <a:pt x="6913562" y="1691513"/>
                  </a:lnTo>
                </a:path>
                <a:path w="8064500" h="3458210">
                  <a:moveTo>
                    <a:pt x="0" y="2573909"/>
                  </a:moveTo>
                  <a:lnTo>
                    <a:pt x="6913562" y="2573909"/>
                  </a:lnTo>
                </a:path>
                <a:path w="8064500" h="3458210">
                  <a:moveTo>
                    <a:pt x="0" y="3015234"/>
                  </a:moveTo>
                  <a:lnTo>
                    <a:pt x="6913562" y="3015234"/>
                  </a:lnTo>
                </a:path>
                <a:path w="8064500" h="3458210">
                  <a:moveTo>
                    <a:pt x="0" y="3456431"/>
                  </a:moveTo>
                  <a:lnTo>
                    <a:pt x="8064182" y="34564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239139" y="1726818"/>
              <a:ext cx="327025" cy="155575"/>
            </a:xfrm>
            <a:custGeom>
              <a:avLst/>
              <a:gdLst/>
              <a:ahLst/>
              <a:cxnLst/>
              <a:rect l="l" t="t" r="r" b="b"/>
              <a:pathLst>
                <a:path w="327025" h="155575">
                  <a:moveTo>
                    <a:pt x="142113" y="2921"/>
                  </a:moveTo>
                  <a:lnTo>
                    <a:pt x="9791" y="2921"/>
                  </a:lnTo>
                  <a:lnTo>
                    <a:pt x="9791" y="21971"/>
                  </a:lnTo>
                  <a:lnTo>
                    <a:pt x="120523" y="21971"/>
                  </a:lnTo>
                  <a:lnTo>
                    <a:pt x="120523" y="74041"/>
                  </a:lnTo>
                  <a:lnTo>
                    <a:pt x="142113" y="74041"/>
                  </a:lnTo>
                  <a:lnTo>
                    <a:pt x="142113" y="21971"/>
                  </a:lnTo>
                  <a:lnTo>
                    <a:pt x="142113" y="2921"/>
                  </a:lnTo>
                  <a:close/>
                </a:path>
                <a:path w="327025" h="155575">
                  <a:moveTo>
                    <a:pt x="152781" y="83439"/>
                  </a:moveTo>
                  <a:lnTo>
                    <a:pt x="0" y="83439"/>
                  </a:lnTo>
                  <a:lnTo>
                    <a:pt x="0" y="103124"/>
                  </a:lnTo>
                  <a:lnTo>
                    <a:pt x="64770" y="103124"/>
                  </a:lnTo>
                  <a:lnTo>
                    <a:pt x="64770" y="155448"/>
                  </a:lnTo>
                  <a:lnTo>
                    <a:pt x="86106" y="155448"/>
                  </a:lnTo>
                  <a:lnTo>
                    <a:pt x="86106" y="103124"/>
                  </a:lnTo>
                  <a:lnTo>
                    <a:pt x="152781" y="103124"/>
                  </a:lnTo>
                  <a:lnTo>
                    <a:pt x="152781" y="83439"/>
                  </a:lnTo>
                  <a:close/>
                </a:path>
                <a:path w="327025" h="155575">
                  <a:moveTo>
                    <a:pt x="315722" y="18161"/>
                  </a:moveTo>
                  <a:lnTo>
                    <a:pt x="205105" y="18161"/>
                  </a:lnTo>
                  <a:lnTo>
                    <a:pt x="205105" y="381"/>
                  </a:lnTo>
                  <a:lnTo>
                    <a:pt x="184404" y="381"/>
                  </a:lnTo>
                  <a:lnTo>
                    <a:pt x="184404" y="18161"/>
                  </a:lnTo>
                  <a:lnTo>
                    <a:pt x="184404" y="34671"/>
                  </a:lnTo>
                  <a:lnTo>
                    <a:pt x="184404" y="49911"/>
                  </a:lnTo>
                  <a:lnTo>
                    <a:pt x="184404" y="66421"/>
                  </a:lnTo>
                  <a:lnTo>
                    <a:pt x="315722" y="66421"/>
                  </a:lnTo>
                  <a:lnTo>
                    <a:pt x="315722" y="49911"/>
                  </a:lnTo>
                  <a:lnTo>
                    <a:pt x="205105" y="49911"/>
                  </a:lnTo>
                  <a:lnTo>
                    <a:pt x="205105" y="34671"/>
                  </a:lnTo>
                  <a:lnTo>
                    <a:pt x="295148" y="34671"/>
                  </a:lnTo>
                  <a:lnTo>
                    <a:pt x="295148" y="49657"/>
                  </a:lnTo>
                  <a:lnTo>
                    <a:pt x="315722" y="49657"/>
                  </a:lnTo>
                  <a:lnTo>
                    <a:pt x="315722" y="34671"/>
                  </a:lnTo>
                  <a:lnTo>
                    <a:pt x="315722" y="18161"/>
                  </a:lnTo>
                  <a:close/>
                </a:path>
                <a:path w="327025" h="155575">
                  <a:moveTo>
                    <a:pt x="315722" y="0"/>
                  </a:moveTo>
                  <a:lnTo>
                    <a:pt x="295148" y="0"/>
                  </a:lnTo>
                  <a:lnTo>
                    <a:pt x="295148" y="17907"/>
                  </a:lnTo>
                  <a:lnTo>
                    <a:pt x="315722" y="17907"/>
                  </a:lnTo>
                  <a:lnTo>
                    <a:pt x="315722" y="0"/>
                  </a:lnTo>
                  <a:close/>
                </a:path>
                <a:path w="327025" h="155575">
                  <a:moveTo>
                    <a:pt x="318770" y="132461"/>
                  </a:moveTo>
                  <a:lnTo>
                    <a:pt x="205232" y="132461"/>
                  </a:lnTo>
                  <a:lnTo>
                    <a:pt x="205232" y="107061"/>
                  </a:lnTo>
                  <a:lnTo>
                    <a:pt x="184023" y="107061"/>
                  </a:lnTo>
                  <a:lnTo>
                    <a:pt x="184023" y="132461"/>
                  </a:lnTo>
                  <a:lnTo>
                    <a:pt x="184023" y="150241"/>
                  </a:lnTo>
                  <a:lnTo>
                    <a:pt x="318770" y="150241"/>
                  </a:lnTo>
                  <a:lnTo>
                    <a:pt x="318770" y="132461"/>
                  </a:lnTo>
                  <a:close/>
                </a:path>
                <a:path w="327025" h="155575">
                  <a:moveTo>
                    <a:pt x="326517" y="78359"/>
                  </a:moveTo>
                  <a:lnTo>
                    <a:pt x="173736" y="78359"/>
                  </a:lnTo>
                  <a:lnTo>
                    <a:pt x="173736" y="96393"/>
                  </a:lnTo>
                  <a:lnTo>
                    <a:pt x="239522" y="96393"/>
                  </a:lnTo>
                  <a:lnTo>
                    <a:pt x="239522" y="119634"/>
                  </a:lnTo>
                  <a:lnTo>
                    <a:pt x="260604" y="119634"/>
                  </a:lnTo>
                  <a:lnTo>
                    <a:pt x="260604" y="96393"/>
                  </a:lnTo>
                  <a:lnTo>
                    <a:pt x="326517" y="96393"/>
                  </a:lnTo>
                  <a:lnTo>
                    <a:pt x="326517" y="783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8320" y="1617979"/>
              <a:ext cx="840358" cy="37058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170932" y="1711070"/>
              <a:ext cx="3147695" cy="175260"/>
            </a:xfrm>
            <a:custGeom>
              <a:avLst/>
              <a:gdLst/>
              <a:ahLst/>
              <a:cxnLst/>
              <a:rect l="l" t="t" r="r" b="b"/>
              <a:pathLst>
                <a:path w="3147695" h="175260">
                  <a:moveTo>
                    <a:pt x="162814" y="1016"/>
                  </a:moveTo>
                  <a:lnTo>
                    <a:pt x="139192" y="1016"/>
                  </a:lnTo>
                  <a:lnTo>
                    <a:pt x="139192" y="19431"/>
                  </a:lnTo>
                  <a:lnTo>
                    <a:pt x="114173" y="19431"/>
                  </a:lnTo>
                  <a:lnTo>
                    <a:pt x="114173" y="39243"/>
                  </a:lnTo>
                  <a:lnTo>
                    <a:pt x="139192" y="39243"/>
                  </a:lnTo>
                  <a:lnTo>
                    <a:pt x="139192" y="54229"/>
                  </a:lnTo>
                  <a:lnTo>
                    <a:pt x="114173" y="54229"/>
                  </a:lnTo>
                  <a:lnTo>
                    <a:pt x="114173" y="69723"/>
                  </a:lnTo>
                  <a:lnTo>
                    <a:pt x="105664" y="71755"/>
                  </a:lnTo>
                  <a:lnTo>
                    <a:pt x="101727" y="72644"/>
                  </a:lnTo>
                  <a:lnTo>
                    <a:pt x="97536" y="73279"/>
                  </a:lnTo>
                  <a:lnTo>
                    <a:pt x="93218" y="73787"/>
                  </a:lnTo>
                  <a:lnTo>
                    <a:pt x="93218" y="25273"/>
                  </a:lnTo>
                  <a:lnTo>
                    <a:pt x="112903" y="25273"/>
                  </a:lnTo>
                  <a:lnTo>
                    <a:pt x="112903" y="5207"/>
                  </a:lnTo>
                  <a:lnTo>
                    <a:pt x="70231" y="5207"/>
                  </a:lnTo>
                  <a:lnTo>
                    <a:pt x="70231" y="25273"/>
                  </a:lnTo>
                  <a:lnTo>
                    <a:pt x="70231" y="75057"/>
                  </a:lnTo>
                  <a:lnTo>
                    <a:pt x="69596" y="75184"/>
                  </a:lnTo>
                  <a:lnTo>
                    <a:pt x="42926" y="75184"/>
                  </a:lnTo>
                  <a:lnTo>
                    <a:pt x="42926" y="25273"/>
                  </a:lnTo>
                  <a:lnTo>
                    <a:pt x="70231" y="25273"/>
                  </a:lnTo>
                  <a:lnTo>
                    <a:pt x="70231" y="5207"/>
                  </a:lnTo>
                  <a:lnTo>
                    <a:pt x="635" y="5207"/>
                  </a:lnTo>
                  <a:lnTo>
                    <a:pt x="635" y="25273"/>
                  </a:lnTo>
                  <a:lnTo>
                    <a:pt x="19939" y="25273"/>
                  </a:lnTo>
                  <a:lnTo>
                    <a:pt x="19939" y="75184"/>
                  </a:lnTo>
                  <a:lnTo>
                    <a:pt x="0" y="75184"/>
                  </a:lnTo>
                  <a:lnTo>
                    <a:pt x="0" y="95250"/>
                  </a:lnTo>
                  <a:lnTo>
                    <a:pt x="60579" y="95250"/>
                  </a:lnTo>
                  <a:lnTo>
                    <a:pt x="69380" y="95135"/>
                  </a:lnTo>
                  <a:lnTo>
                    <a:pt x="110871" y="90678"/>
                  </a:lnTo>
                  <a:lnTo>
                    <a:pt x="117475" y="88392"/>
                  </a:lnTo>
                  <a:lnTo>
                    <a:pt x="117475" y="74295"/>
                  </a:lnTo>
                  <a:lnTo>
                    <a:pt x="139192" y="74295"/>
                  </a:lnTo>
                  <a:lnTo>
                    <a:pt x="139192" y="102870"/>
                  </a:lnTo>
                  <a:lnTo>
                    <a:pt x="162814" y="102870"/>
                  </a:lnTo>
                  <a:lnTo>
                    <a:pt x="162814" y="74295"/>
                  </a:lnTo>
                  <a:lnTo>
                    <a:pt x="162814" y="73787"/>
                  </a:lnTo>
                  <a:lnTo>
                    <a:pt x="162814" y="1016"/>
                  </a:lnTo>
                  <a:close/>
                </a:path>
                <a:path w="3147695" h="175260">
                  <a:moveTo>
                    <a:pt x="164211" y="139446"/>
                  </a:moveTo>
                  <a:lnTo>
                    <a:pt x="139065" y="111417"/>
                  </a:lnTo>
                  <a:lnTo>
                    <a:pt x="139065" y="134620"/>
                  </a:lnTo>
                  <a:lnTo>
                    <a:pt x="139065" y="144272"/>
                  </a:lnTo>
                  <a:lnTo>
                    <a:pt x="99644" y="154813"/>
                  </a:lnTo>
                  <a:lnTo>
                    <a:pt x="88773" y="155067"/>
                  </a:lnTo>
                  <a:lnTo>
                    <a:pt x="77838" y="154813"/>
                  </a:lnTo>
                  <a:lnTo>
                    <a:pt x="38481" y="144272"/>
                  </a:lnTo>
                  <a:lnTo>
                    <a:pt x="38481" y="134620"/>
                  </a:lnTo>
                  <a:lnTo>
                    <a:pt x="77901" y="124218"/>
                  </a:lnTo>
                  <a:lnTo>
                    <a:pt x="88773" y="123952"/>
                  </a:lnTo>
                  <a:lnTo>
                    <a:pt x="99631" y="124218"/>
                  </a:lnTo>
                  <a:lnTo>
                    <a:pt x="139065" y="134620"/>
                  </a:lnTo>
                  <a:lnTo>
                    <a:pt x="139065" y="111417"/>
                  </a:lnTo>
                  <a:lnTo>
                    <a:pt x="131991" y="109118"/>
                  </a:lnTo>
                  <a:lnTo>
                    <a:pt x="119151" y="106489"/>
                  </a:lnTo>
                  <a:lnTo>
                    <a:pt x="104749" y="104927"/>
                  </a:lnTo>
                  <a:lnTo>
                    <a:pt x="88773" y="104394"/>
                  </a:lnTo>
                  <a:lnTo>
                    <a:pt x="72783" y="104927"/>
                  </a:lnTo>
                  <a:lnTo>
                    <a:pt x="34290" y="112776"/>
                  </a:lnTo>
                  <a:lnTo>
                    <a:pt x="13335" y="139446"/>
                  </a:lnTo>
                  <a:lnTo>
                    <a:pt x="14643" y="148056"/>
                  </a:lnTo>
                  <a:lnTo>
                    <a:pt x="58280" y="172529"/>
                  </a:lnTo>
                  <a:lnTo>
                    <a:pt x="88773" y="174625"/>
                  </a:lnTo>
                  <a:lnTo>
                    <a:pt x="104762" y="174104"/>
                  </a:lnTo>
                  <a:lnTo>
                    <a:pt x="143256" y="166243"/>
                  </a:lnTo>
                  <a:lnTo>
                    <a:pt x="162890" y="148056"/>
                  </a:lnTo>
                  <a:lnTo>
                    <a:pt x="164211" y="139446"/>
                  </a:lnTo>
                  <a:close/>
                </a:path>
                <a:path w="3147695" h="175260">
                  <a:moveTo>
                    <a:pt x="298069" y="6985"/>
                  </a:moveTo>
                  <a:lnTo>
                    <a:pt x="201676" y="6985"/>
                  </a:lnTo>
                  <a:lnTo>
                    <a:pt x="201676" y="28956"/>
                  </a:lnTo>
                  <a:lnTo>
                    <a:pt x="273939" y="28956"/>
                  </a:lnTo>
                  <a:lnTo>
                    <a:pt x="273939" y="50165"/>
                  </a:lnTo>
                  <a:lnTo>
                    <a:pt x="269214" y="88176"/>
                  </a:lnTo>
                  <a:lnTo>
                    <a:pt x="248907" y="124447"/>
                  </a:lnTo>
                  <a:lnTo>
                    <a:pt x="213220" y="140919"/>
                  </a:lnTo>
                  <a:lnTo>
                    <a:pt x="201676" y="141605"/>
                  </a:lnTo>
                  <a:lnTo>
                    <a:pt x="201676" y="164084"/>
                  </a:lnTo>
                  <a:lnTo>
                    <a:pt x="242785" y="156108"/>
                  </a:lnTo>
                  <a:lnTo>
                    <a:pt x="272923" y="132702"/>
                  </a:lnTo>
                  <a:lnTo>
                    <a:pt x="291744" y="96278"/>
                  </a:lnTo>
                  <a:lnTo>
                    <a:pt x="298056" y="50165"/>
                  </a:lnTo>
                  <a:lnTo>
                    <a:pt x="298069" y="6985"/>
                  </a:lnTo>
                  <a:close/>
                </a:path>
                <a:path w="3147695" h="175260">
                  <a:moveTo>
                    <a:pt x="377063" y="69850"/>
                  </a:moveTo>
                  <a:lnTo>
                    <a:pt x="353187" y="69850"/>
                  </a:lnTo>
                  <a:lnTo>
                    <a:pt x="353187" y="1016"/>
                  </a:lnTo>
                  <a:lnTo>
                    <a:pt x="329438" y="1016"/>
                  </a:lnTo>
                  <a:lnTo>
                    <a:pt x="329438" y="174625"/>
                  </a:lnTo>
                  <a:lnTo>
                    <a:pt x="353187" y="174625"/>
                  </a:lnTo>
                  <a:lnTo>
                    <a:pt x="353187" y="92583"/>
                  </a:lnTo>
                  <a:lnTo>
                    <a:pt x="377063" y="92583"/>
                  </a:lnTo>
                  <a:lnTo>
                    <a:pt x="377063" y="69850"/>
                  </a:lnTo>
                  <a:close/>
                </a:path>
                <a:path w="3147695" h="175260">
                  <a:moveTo>
                    <a:pt x="536829" y="136525"/>
                  </a:moveTo>
                  <a:lnTo>
                    <a:pt x="529844" y="138684"/>
                  </a:lnTo>
                  <a:lnTo>
                    <a:pt x="522859" y="140335"/>
                  </a:lnTo>
                  <a:lnTo>
                    <a:pt x="509270" y="142621"/>
                  </a:lnTo>
                  <a:lnTo>
                    <a:pt x="502285" y="143256"/>
                  </a:lnTo>
                  <a:lnTo>
                    <a:pt x="475488" y="143256"/>
                  </a:lnTo>
                  <a:lnTo>
                    <a:pt x="475488" y="6604"/>
                  </a:lnTo>
                  <a:lnTo>
                    <a:pt x="452120" y="6604"/>
                  </a:lnTo>
                  <a:lnTo>
                    <a:pt x="452120" y="164592"/>
                  </a:lnTo>
                  <a:lnTo>
                    <a:pt x="501269" y="164592"/>
                  </a:lnTo>
                  <a:lnTo>
                    <a:pt x="509016" y="163957"/>
                  </a:lnTo>
                  <a:lnTo>
                    <a:pt x="524256" y="161671"/>
                  </a:lnTo>
                  <a:lnTo>
                    <a:pt x="530987" y="159893"/>
                  </a:lnTo>
                  <a:lnTo>
                    <a:pt x="536829" y="157353"/>
                  </a:lnTo>
                  <a:lnTo>
                    <a:pt x="536829" y="143256"/>
                  </a:lnTo>
                  <a:lnTo>
                    <a:pt x="536829" y="136525"/>
                  </a:lnTo>
                  <a:close/>
                </a:path>
                <a:path w="3147695" h="175260">
                  <a:moveTo>
                    <a:pt x="614172" y="1016"/>
                  </a:moveTo>
                  <a:lnTo>
                    <a:pt x="591439" y="1016"/>
                  </a:lnTo>
                  <a:lnTo>
                    <a:pt x="591439" y="69469"/>
                  </a:lnTo>
                  <a:lnTo>
                    <a:pt x="567944" y="69469"/>
                  </a:lnTo>
                  <a:lnTo>
                    <a:pt x="567944" y="2032"/>
                  </a:lnTo>
                  <a:lnTo>
                    <a:pt x="545084" y="2032"/>
                  </a:lnTo>
                  <a:lnTo>
                    <a:pt x="545084" y="171577"/>
                  </a:lnTo>
                  <a:lnTo>
                    <a:pt x="567944" y="171577"/>
                  </a:lnTo>
                  <a:lnTo>
                    <a:pt x="567944" y="91821"/>
                  </a:lnTo>
                  <a:lnTo>
                    <a:pt x="591439" y="91821"/>
                  </a:lnTo>
                  <a:lnTo>
                    <a:pt x="591439" y="174625"/>
                  </a:lnTo>
                  <a:lnTo>
                    <a:pt x="614172" y="174625"/>
                  </a:lnTo>
                  <a:lnTo>
                    <a:pt x="614172" y="91821"/>
                  </a:lnTo>
                  <a:lnTo>
                    <a:pt x="614172" y="69469"/>
                  </a:lnTo>
                  <a:lnTo>
                    <a:pt x="614172" y="1016"/>
                  </a:lnTo>
                  <a:close/>
                </a:path>
                <a:path w="3147695" h="175260">
                  <a:moveTo>
                    <a:pt x="806831" y="141986"/>
                  </a:moveTo>
                  <a:lnTo>
                    <a:pt x="805497" y="133870"/>
                  </a:lnTo>
                  <a:lnTo>
                    <a:pt x="802665" y="129032"/>
                  </a:lnTo>
                  <a:lnTo>
                    <a:pt x="801497" y="127025"/>
                  </a:lnTo>
                  <a:lnTo>
                    <a:pt x="794829" y="121437"/>
                  </a:lnTo>
                  <a:lnTo>
                    <a:pt x="785495" y="117094"/>
                  </a:lnTo>
                  <a:lnTo>
                    <a:pt x="782066" y="116128"/>
                  </a:lnTo>
                  <a:lnTo>
                    <a:pt x="782066" y="137922"/>
                  </a:lnTo>
                  <a:lnTo>
                    <a:pt x="782066" y="146558"/>
                  </a:lnTo>
                  <a:lnTo>
                    <a:pt x="741222" y="155371"/>
                  </a:lnTo>
                  <a:lnTo>
                    <a:pt x="730250" y="155575"/>
                  </a:lnTo>
                  <a:lnTo>
                    <a:pt x="719264" y="155371"/>
                  </a:lnTo>
                  <a:lnTo>
                    <a:pt x="678561" y="146558"/>
                  </a:lnTo>
                  <a:lnTo>
                    <a:pt x="678561" y="137795"/>
                  </a:lnTo>
                  <a:lnTo>
                    <a:pt x="719264" y="129247"/>
                  </a:lnTo>
                  <a:lnTo>
                    <a:pt x="730250" y="129032"/>
                  </a:lnTo>
                  <a:lnTo>
                    <a:pt x="741146" y="129247"/>
                  </a:lnTo>
                  <a:lnTo>
                    <a:pt x="782066" y="137922"/>
                  </a:lnTo>
                  <a:lnTo>
                    <a:pt x="782066" y="116128"/>
                  </a:lnTo>
                  <a:lnTo>
                    <a:pt x="774039" y="113842"/>
                  </a:lnTo>
                  <a:lnTo>
                    <a:pt x="761009" y="111493"/>
                  </a:lnTo>
                  <a:lnTo>
                    <a:pt x="746417" y="110083"/>
                  </a:lnTo>
                  <a:lnTo>
                    <a:pt x="730250" y="109601"/>
                  </a:lnTo>
                  <a:lnTo>
                    <a:pt x="714070" y="110083"/>
                  </a:lnTo>
                  <a:lnTo>
                    <a:pt x="675005" y="117094"/>
                  </a:lnTo>
                  <a:lnTo>
                    <a:pt x="653669" y="141986"/>
                  </a:lnTo>
                  <a:lnTo>
                    <a:pt x="655002" y="150279"/>
                  </a:lnTo>
                  <a:lnTo>
                    <a:pt x="699477" y="173164"/>
                  </a:lnTo>
                  <a:lnTo>
                    <a:pt x="730250" y="175133"/>
                  </a:lnTo>
                  <a:lnTo>
                    <a:pt x="746340" y="174637"/>
                  </a:lnTo>
                  <a:lnTo>
                    <a:pt x="785495" y="167386"/>
                  </a:lnTo>
                  <a:lnTo>
                    <a:pt x="802449" y="155575"/>
                  </a:lnTo>
                  <a:lnTo>
                    <a:pt x="805497" y="150279"/>
                  </a:lnTo>
                  <a:lnTo>
                    <a:pt x="806831" y="141986"/>
                  </a:lnTo>
                  <a:close/>
                </a:path>
                <a:path w="3147695" h="175260">
                  <a:moveTo>
                    <a:pt x="817118" y="80645"/>
                  </a:moveTo>
                  <a:lnTo>
                    <a:pt x="779780" y="80645"/>
                  </a:lnTo>
                  <a:lnTo>
                    <a:pt x="779780" y="67310"/>
                  </a:lnTo>
                  <a:lnTo>
                    <a:pt x="779780" y="62611"/>
                  </a:lnTo>
                  <a:lnTo>
                    <a:pt x="787781" y="60325"/>
                  </a:lnTo>
                  <a:lnTo>
                    <a:pt x="794258" y="56642"/>
                  </a:lnTo>
                  <a:lnTo>
                    <a:pt x="802068" y="49403"/>
                  </a:lnTo>
                  <a:lnTo>
                    <a:pt x="804672" y="46990"/>
                  </a:lnTo>
                  <a:lnTo>
                    <a:pt x="807212" y="41148"/>
                  </a:lnTo>
                  <a:lnTo>
                    <a:pt x="807212" y="34163"/>
                  </a:lnTo>
                  <a:lnTo>
                    <a:pt x="805840" y="25984"/>
                  </a:lnTo>
                  <a:lnTo>
                    <a:pt x="802030" y="19431"/>
                  </a:lnTo>
                  <a:lnTo>
                    <a:pt x="801776" y="18986"/>
                  </a:lnTo>
                  <a:lnTo>
                    <a:pt x="794994" y="13131"/>
                  </a:lnTo>
                  <a:lnTo>
                    <a:pt x="785495" y="8382"/>
                  </a:lnTo>
                  <a:lnTo>
                    <a:pt x="782320" y="7391"/>
                  </a:lnTo>
                  <a:lnTo>
                    <a:pt x="782320" y="29718"/>
                  </a:lnTo>
                  <a:lnTo>
                    <a:pt x="782320" y="38989"/>
                  </a:lnTo>
                  <a:lnTo>
                    <a:pt x="777494" y="42672"/>
                  </a:lnTo>
                  <a:lnTo>
                    <a:pt x="768096" y="45339"/>
                  </a:lnTo>
                  <a:lnTo>
                    <a:pt x="760247" y="47117"/>
                  </a:lnTo>
                  <a:lnTo>
                    <a:pt x="756285" y="47688"/>
                  </a:lnTo>
                  <a:lnTo>
                    <a:pt x="756285" y="67310"/>
                  </a:lnTo>
                  <a:lnTo>
                    <a:pt x="756285" y="80645"/>
                  </a:lnTo>
                  <a:lnTo>
                    <a:pt x="704215" y="80645"/>
                  </a:lnTo>
                  <a:lnTo>
                    <a:pt x="704215" y="67310"/>
                  </a:lnTo>
                  <a:lnTo>
                    <a:pt x="710184" y="67983"/>
                  </a:lnTo>
                  <a:lnTo>
                    <a:pt x="716508" y="68453"/>
                  </a:lnTo>
                  <a:lnTo>
                    <a:pt x="723188" y="68745"/>
                  </a:lnTo>
                  <a:lnTo>
                    <a:pt x="730250" y="68834"/>
                  </a:lnTo>
                  <a:lnTo>
                    <a:pt x="737222" y="68745"/>
                  </a:lnTo>
                  <a:lnTo>
                    <a:pt x="743877" y="68453"/>
                  </a:lnTo>
                  <a:lnTo>
                    <a:pt x="750227" y="67983"/>
                  </a:lnTo>
                  <a:lnTo>
                    <a:pt x="756285" y="67310"/>
                  </a:lnTo>
                  <a:lnTo>
                    <a:pt x="756285" y="47688"/>
                  </a:lnTo>
                  <a:lnTo>
                    <a:pt x="751497" y="48374"/>
                  </a:lnTo>
                  <a:lnTo>
                    <a:pt x="741464" y="49149"/>
                  </a:lnTo>
                  <a:lnTo>
                    <a:pt x="730250" y="49403"/>
                  </a:lnTo>
                  <a:lnTo>
                    <a:pt x="719023" y="49149"/>
                  </a:lnTo>
                  <a:lnTo>
                    <a:pt x="708990" y="48374"/>
                  </a:lnTo>
                  <a:lnTo>
                    <a:pt x="700112" y="47104"/>
                  </a:lnTo>
                  <a:lnTo>
                    <a:pt x="692404" y="45339"/>
                  </a:lnTo>
                  <a:lnTo>
                    <a:pt x="682879" y="42672"/>
                  </a:lnTo>
                  <a:lnTo>
                    <a:pt x="678180" y="38989"/>
                  </a:lnTo>
                  <a:lnTo>
                    <a:pt x="678180" y="29718"/>
                  </a:lnTo>
                  <a:lnTo>
                    <a:pt x="719099" y="19672"/>
                  </a:lnTo>
                  <a:lnTo>
                    <a:pt x="730250" y="19431"/>
                  </a:lnTo>
                  <a:lnTo>
                    <a:pt x="741311" y="19672"/>
                  </a:lnTo>
                  <a:lnTo>
                    <a:pt x="782320" y="29718"/>
                  </a:lnTo>
                  <a:lnTo>
                    <a:pt x="782320" y="7391"/>
                  </a:lnTo>
                  <a:lnTo>
                    <a:pt x="773887" y="4724"/>
                  </a:lnTo>
                  <a:lnTo>
                    <a:pt x="760818" y="2095"/>
                  </a:lnTo>
                  <a:lnTo>
                    <a:pt x="746264" y="533"/>
                  </a:lnTo>
                  <a:lnTo>
                    <a:pt x="730250" y="0"/>
                  </a:lnTo>
                  <a:lnTo>
                    <a:pt x="714197" y="533"/>
                  </a:lnTo>
                  <a:lnTo>
                    <a:pt x="675005" y="8382"/>
                  </a:lnTo>
                  <a:lnTo>
                    <a:pt x="653288" y="34163"/>
                  </a:lnTo>
                  <a:lnTo>
                    <a:pt x="653288" y="41148"/>
                  </a:lnTo>
                  <a:lnTo>
                    <a:pt x="655828" y="47117"/>
                  </a:lnTo>
                  <a:lnTo>
                    <a:pt x="666242" y="56769"/>
                  </a:lnTo>
                  <a:lnTo>
                    <a:pt x="672719" y="60325"/>
                  </a:lnTo>
                  <a:lnTo>
                    <a:pt x="680720" y="62611"/>
                  </a:lnTo>
                  <a:lnTo>
                    <a:pt x="680720" y="80645"/>
                  </a:lnTo>
                  <a:lnTo>
                    <a:pt x="643509" y="80645"/>
                  </a:lnTo>
                  <a:lnTo>
                    <a:pt x="643509" y="100330"/>
                  </a:lnTo>
                  <a:lnTo>
                    <a:pt x="817118" y="100330"/>
                  </a:lnTo>
                  <a:lnTo>
                    <a:pt x="817118" y="80645"/>
                  </a:lnTo>
                  <a:close/>
                </a:path>
                <a:path w="3147695" h="175260">
                  <a:moveTo>
                    <a:pt x="2736850" y="1016"/>
                  </a:moveTo>
                  <a:lnTo>
                    <a:pt x="2713228" y="1016"/>
                  </a:lnTo>
                  <a:lnTo>
                    <a:pt x="2713228" y="19431"/>
                  </a:lnTo>
                  <a:lnTo>
                    <a:pt x="2688209" y="19431"/>
                  </a:lnTo>
                  <a:lnTo>
                    <a:pt x="2688209" y="39243"/>
                  </a:lnTo>
                  <a:lnTo>
                    <a:pt x="2713228" y="39243"/>
                  </a:lnTo>
                  <a:lnTo>
                    <a:pt x="2713228" y="54229"/>
                  </a:lnTo>
                  <a:lnTo>
                    <a:pt x="2688209" y="54229"/>
                  </a:lnTo>
                  <a:lnTo>
                    <a:pt x="2688209" y="69723"/>
                  </a:lnTo>
                  <a:lnTo>
                    <a:pt x="2679700" y="71755"/>
                  </a:lnTo>
                  <a:lnTo>
                    <a:pt x="2675763" y="72644"/>
                  </a:lnTo>
                  <a:lnTo>
                    <a:pt x="2671572" y="73279"/>
                  </a:lnTo>
                  <a:lnTo>
                    <a:pt x="2667254" y="73787"/>
                  </a:lnTo>
                  <a:lnTo>
                    <a:pt x="2667254" y="25273"/>
                  </a:lnTo>
                  <a:lnTo>
                    <a:pt x="2686939" y="25273"/>
                  </a:lnTo>
                  <a:lnTo>
                    <a:pt x="2686939" y="5207"/>
                  </a:lnTo>
                  <a:lnTo>
                    <a:pt x="2644267" y="5207"/>
                  </a:lnTo>
                  <a:lnTo>
                    <a:pt x="2644267" y="25273"/>
                  </a:lnTo>
                  <a:lnTo>
                    <a:pt x="2644267" y="75057"/>
                  </a:lnTo>
                  <a:lnTo>
                    <a:pt x="2643632" y="75184"/>
                  </a:lnTo>
                  <a:lnTo>
                    <a:pt x="2616962" y="75184"/>
                  </a:lnTo>
                  <a:lnTo>
                    <a:pt x="2616962" y="25273"/>
                  </a:lnTo>
                  <a:lnTo>
                    <a:pt x="2644267" y="25273"/>
                  </a:lnTo>
                  <a:lnTo>
                    <a:pt x="2644267" y="5207"/>
                  </a:lnTo>
                  <a:lnTo>
                    <a:pt x="2574671" y="5207"/>
                  </a:lnTo>
                  <a:lnTo>
                    <a:pt x="2574671" y="25273"/>
                  </a:lnTo>
                  <a:lnTo>
                    <a:pt x="2593975" y="25273"/>
                  </a:lnTo>
                  <a:lnTo>
                    <a:pt x="2593975" y="75184"/>
                  </a:lnTo>
                  <a:lnTo>
                    <a:pt x="2574036" y="75184"/>
                  </a:lnTo>
                  <a:lnTo>
                    <a:pt x="2574036" y="95250"/>
                  </a:lnTo>
                  <a:lnTo>
                    <a:pt x="2634615" y="95250"/>
                  </a:lnTo>
                  <a:lnTo>
                    <a:pt x="2643416" y="95135"/>
                  </a:lnTo>
                  <a:lnTo>
                    <a:pt x="2684907" y="90678"/>
                  </a:lnTo>
                  <a:lnTo>
                    <a:pt x="2691511" y="88392"/>
                  </a:lnTo>
                  <a:lnTo>
                    <a:pt x="2691511" y="74295"/>
                  </a:lnTo>
                  <a:lnTo>
                    <a:pt x="2713228" y="74295"/>
                  </a:lnTo>
                  <a:lnTo>
                    <a:pt x="2713228" y="102870"/>
                  </a:lnTo>
                  <a:lnTo>
                    <a:pt x="2736850" y="102870"/>
                  </a:lnTo>
                  <a:lnTo>
                    <a:pt x="2736850" y="74295"/>
                  </a:lnTo>
                  <a:lnTo>
                    <a:pt x="2736850" y="73787"/>
                  </a:lnTo>
                  <a:lnTo>
                    <a:pt x="2736850" y="1016"/>
                  </a:lnTo>
                  <a:close/>
                </a:path>
                <a:path w="3147695" h="175260">
                  <a:moveTo>
                    <a:pt x="2738247" y="139446"/>
                  </a:moveTo>
                  <a:lnTo>
                    <a:pt x="2713101" y="111417"/>
                  </a:lnTo>
                  <a:lnTo>
                    <a:pt x="2713101" y="134620"/>
                  </a:lnTo>
                  <a:lnTo>
                    <a:pt x="2713101" y="144272"/>
                  </a:lnTo>
                  <a:lnTo>
                    <a:pt x="2673667" y="154813"/>
                  </a:lnTo>
                  <a:lnTo>
                    <a:pt x="2662809" y="155067"/>
                  </a:lnTo>
                  <a:lnTo>
                    <a:pt x="2651874" y="154813"/>
                  </a:lnTo>
                  <a:lnTo>
                    <a:pt x="2612517" y="144272"/>
                  </a:lnTo>
                  <a:lnTo>
                    <a:pt x="2612517" y="134620"/>
                  </a:lnTo>
                  <a:lnTo>
                    <a:pt x="2651937" y="124218"/>
                  </a:lnTo>
                  <a:lnTo>
                    <a:pt x="2662809" y="123952"/>
                  </a:lnTo>
                  <a:lnTo>
                    <a:pt x="2673667" y="124218"/>
                  </a:lnTo>
                  <a:lnTo>
                    <a:pt x="2713101" y="134620"/>
                  </a:lnTo>
                  <a:lnTo>
                    <a:pt x="2713101" y="111417"/>
                  </a:lnTo>
                  <a:lnTo>
                    <a:pt x="2706027" y="109118"/>
                  </a:lnTo>
                  <a:lnTo>
                    <a:pt x="2693187" y="106489"/>
                  </a:lnTo>
                  <a:lnTo>
                    <a:pt x="2678785" y="104927"/>
                  </a:lnTo>
                  <a:lnTo>
                    <a:pt x="2662809" y="104394"/>
                  </a:lnTo>
                  <a:lnTo>
                    <a:pt x="2646807" y="104927"/>
                  </a:lnTo>
                  <a:lnTo>
                    <a:pt x="2608326" y="112776"/>
                  </a:lnTo>
                  <a:lnTo>
                    <a:pt x="2587371" y="139446"/>
                  </a:lnTo>
                  <a:lnTo>
                    <a:pt x="2588679" y="148056"/>
                  </a:lnTo>
                  <a:lnTo>
                    <a:pt x="2632329" y="172529"/>
                  </a:lnTo>
                  <a:lnTo>
                    <a:pt x="2662809" y="174625"/>
                  </a:lnTo>
                  <a:lnTo>
                    <a:pt x="2678798" y="174104"/>
                  </a:lnTo>
                  <a:lnTo>
                    <a:pt x="2717292" y="166243"/>
                  </a:lnTo>
                  <a:lnTo>
                    <a:pt x="2736926" y="148056"/>
                  </a:lnTo>
                  <a:lnTo>
                    <a:pt x="2738247" y="139446"/>
                  </a:lnTo>
                  <a:close/>
                </a:path>
                <a:path w="3147695" h="175260">
                  <a:moveTo>
                    <a:pt x="2872105" y="6985"/>
                  </a:moveTo>
                  <a:lnTo>
                    <a:pt x="2775585" y="6985"/>
                  </a:lnTo>
                  <a:lnTo>
                    <a:pt x="2775585" y="28956"/>
                  </a:lnTo>
                  <a:lnTo>
                    <a:pt x="2847975" y="28956"/>
                  </a:lnTo>
                  <a:lnTo>
                    <a:pt x="2847975" y="50165"/>
                  </a:lnTo>
                  <a:lnTo>
                    <a:pt x="2843250" y="88176"/>
                  </a:lnTo>
                  <a:lnTo>
                    <a:pt x="2822943" y="124447"/>
                  </a:lnTo>
                  <a:lnTo>
                    <a:pt x="2787205" y="140919"/>
                  </a:lnTo>
                  <a:lnTo>
                    <a:pt x="2775585" y="141605"/>
                  </a:lnTo>
                  <a:lnTo>
                    <a:pt x="2775585" y="164084"/>
                  </a:lnTo>
                  <a:lnTo>
                    <a:pt x="2816822" y="156108"/>
                  </a:lnTo>
                  <a:lnTo>
                    <a:pt x="2846946" y="132702"/>
                  </a:lnTo>
                  <a:lnTo>
                    <a:pt x="2865780" y="96278"/>
                  </a:lnTo>
                  <a:lnTo>
                    <a:pt x="2872092" y="50165"/>
                  </a:lnTo>
                  <a:lnTo>
                    <a:pt x="2872105" y="6985"/>
                  </a:lnTo>
                  <a:close/>
                </a:path>
                <a:path w="3147695" h="175260">
                  <a:moveTo>
                    <a:pt x="2951099" y="69850"/>
                  </a:moveTo>
                  <a:lnTo>
                    <a:pt x="2927223" y="69850"/>
                  </a:lnTo>
                  <a:lnTo>
                    <a:pt x="2927223" y="1016"/>
                  </a:lnTo>
                  <a:lnTo>
                    <a:pt x="2903474" y="1016"/>
                  </a:lnTo>
                  <a:lnTo>
                    <a:pt x="2903474" y="174625"/>
                  </a:lnTo>
                  <a:lnTo>
                    <a:pt x="2927223" y="174625"/>
                  </a:lnTo>
                  <a:lnTo>
                    <a:pt x="2927223" y="92583"/>
                  </a:lnTo>
                  <a:lnTo>
                    <a:pt x="2951099" y="92583"/>
                  </a:lnTo>
                  <a:lnTo>
                    <a:pt x="2951099" y="69850"/>
                  </a:lnTo>
                  <a:close/>
                </a:path>
                <a:path w="3147695" h="175260">
                  <a:moveTo>
                    <a:pt x="3089402" y="149733"/>
                  </a:moveTo>
                  <a:lnTo>
                    <a:pt x="3054273" y="105029"/>
                  </a:lnTo>
                  <a:lnTo>
                    <a:pt x="3034919" y="80391"/>
                  </a:lnTo>
                  <a:lnTo>
                    <a:pt x="3037103" y="68186"/>
                  </a:lnTo>
                  <a:lnTo>
                    <a:pt x="3038703" y="55537"/>
                  </a:lnTo>
                  <a:lnTo>
                    <a:pt x="3039719" y="42468"/>
                  </a:lnTo>
                  <a:lnTo>
                    <a:pt x="3040126" y="28956"/>
                  </a:lnTo>
                  <a:lnTo>
                    <a:pt x="3082925" y="28956"/>
                  </a:lnTo>
                  <a:lnTo>
                    <a:pt x="3082925" y="6985"/>
                  </a:lnTo>
                  <a:lnTo>
                    <a:pt x="2972054" y="6985"/>
                  </a:lnTo>
                  <a:lnTo>
                    <a:pt x="2972054" y="28956"/>
                  </a:lnTo>
                  <a:lnTo>
                    <a:pt x="3016250" y="28956"/>
                  </a:lnTo>
                  <a:lnTo>
                    <a:pt x="3015640" y="43370"/>
                  </a:lnTo>
                  <a:lnTo>
                    <a:pt x="3010027" y="83439"/>
                  </a:lnTo>
                  <a:lnTo>
                    <a:pt x="2993898" y="123571"/>
                  </a:lnTo>
                  <a:lnTo>
                    <a:pt x="2968117" y="141605"/>
                  </a:lnTo>
                  <a:lnTo>
                    <a:pt x="2968117" y="164592"/>
                  </a:lnTo>
                  <a:lnTo>
                    <a:pt x="3005201" y="146431"/>
                  </a:lnTo>
                  <a:lnTo>
                    <a:pt x="3027934" y="105029"/>
                  </a:lnTo>
                  <a:lnTo>
                    <a:pt x="3071495" y="163068"/>
                  </a:lnTo>
                  <a:lnTo>
                    <a:pt x="3089402" y="149733"/>
                  </a:lnTo>
                  <a:close/>
                </a:path>
                <a:path w="3147695" h="175260">
                  <a:moveTo>
                    <a:pt x="3147695" y="69850"/>
                  </a:moveTo>
                  <a:lnTo>
                    <a:pt x="3123819" y="69850"/>
                  </a:lnTo>
                  <a:lnTo>
                    <a:pt x="3123819" y="1016"/>
                  </a:lnTo>
                  <a:lnTo>
                    <a:pt x="3100070" y="1016"/>
                  </a:lnTo>
                  <a:lnTo>
                    <a:pt x="3100070" y="174625"/>
                  </a:lnTo>
                  <a:lnTo>
                    <a:pt x="3123819" y="174625"/>
                  </a:lnTo>
                  <a:lnTo>
                    <a:pt x="3123819" y="92583"/>
                  </a:lnTo>
                  <a:lnTo>
                    <a:pt x="3147695" y="92583"/>
                  </a:lnTo>
                  <a:lnTo>
                    <a:pt x="3147695" y="698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025410" y="2481325"/>
              <a:ext cx="504825" cy="168910"/>
            </a:xfrm>
            <a:custGeom>
              <a:avLst/>
              <a:gdLst/>
              <a:ahLst/>
              <a:cxnLst/>
              <a:rect l="l" t="t" r="r" b="b"/>
              <a:pathLst>
                <a:path w="504825" h="168910">
                  <a:moveTo>
                    <a:pt x="295135" y="120269"/>
                  </a:moveTo>
                  <a:lnTo>
                    <a:pt x="272805" y="121362"/>
                  </a:lnTo>
                  <a:lnTo>
                    <a:pt x="245449" y="122158"/>
                  </a:lnTo>
                  <a:lnTo>
                    <a:pt x="213078" y="122644"/>
                  </a:lnTo>
                  <a:lnTo>
                    <a:pt x="175704" y="122809"/>
                  </a:lnTo>
                  <a:lnTo>
                    <a:pt x="177965" y="141224"/>
                  </a:lnTo>
                  <a:lnTo>
                    <a:pt x="209042" y="141035"/>
                  </a:lnTo>
                  <a:lnTo>
                    <a:pt x="239152" y="140477"/>
                  </a:lnTo>
                  <a:lnTo>
                    <a:pt x="268278" y="139563"/>
                  </a:lnTo>
                  <a:lnTo>
                    <a:pt x="296405" y="138302"/>
                  </a:lnTo>
                  <a:lnTo>
                    <a:pt x="295135" y="120269"/>
                  </a:lnTo>
                  <a:close/>
                </a:path>
                <a:path w="504825" h="168910">
                  <a:moveTo>
                    <a:pt x="84023" y="101600"/>
                  </a:moveTo>
                  <a:lnTo>
                    <a:pt x="42837" y="110616"/>
                  </a:lnTo>
                  <a:lnTo>
                    <a:pt x="28041" y="134747"/>
                  </a:lnTo>
                  <a:lnTo>
                    <a:pt x="28894" y="141434"/>
                  </a:lnTo>
                  <a:lnTo>
                    <a:pt x="60318" y="165973"/>
                  </a:lnTo>
                  <a:lnTo>
                    <a:pt x="84023" y="168275"/>
                  </a:lnTo>
                  <a:lnTo>
                    <a:pt x="96606" y="167701"/>
                  </a:lnTo>
                  <a:lnTo>
                    <a:pt x="135013" y="150113"/>
                  </a:lnTo>
                  <a:lnTo>
                    <a:pt x="84023" y="150113"/>
                  </a:lnTo>
                  <a:lnTo>
                    <a:pt x="69430" y="149141"/>
                  </a:lnTo>
                  <a:lnTo>
                    <a:pt x="59008" y="146240"/>
                  </a:lnTo>
                  <a:lnTo>
                    <a:pt x="52756" y="141434"/>
                  </a:lnTo>
                  <a:lnTo>
                    <a:pt x="50672" y="134747"/>
                  </a:lnTo>
                  <a:lnTo>
                    <a:pt x="52756" y="128172"/>
                  </a:lnTo>
                  <a:lnTo>
                    <a:pt x="59008" y="123491"/>
                  </a:lnTo>
                  <a:lnTo>
                    <a:pt x="69430" y="120691"/>
                  </a:lnTo>
                  <a:lnTo>
                    <a:pt x="84023" y="119761"/>
                  </a:lnTo>
                  <a:lnTo>
                    <a:pt x="135212" y="119761"/>
                  </a:lnTo>
                  <a:lnTo>
                    <a:pt x="131705" y="115476"/>
                  </a:lnTo>
                  <a:lnTo>
                    <a:pt x="125247" y="110616"/>
                  </a:lnTo>
                  <a:lnTo>
                    <a:pt x="117134" y="106636"/>
                  </a:lnTo>
                  <a:lnTo>
                    <a:pt x="107559" y="103822"/>
                  </a:lnTo>
                  <a:lnTo>
                    <a:pt x="96522" y="102151"/>
                  </a:lnTo>
                  <a:lnTo>
                    <a:pt x="84023" y="101600"/>
                  </a:lnTo>
                  <a:close/>
                </a:path>
                <a:path w="504825" h="168910">
                  <a:moveTo>
                    <a:pt x="135212" y="119761"/>
                  </a:moveTo>
                  <a:lnTo>
                    <a:pt x="84023" y="119761"/>
                  </a:lnTo>
                  <a:lnTo>
                    <a:pt x="98684" y="120691"/>
                  </a:lnTo>
                  <a:lnTo>
                    <a:pt x="109158" y="123491"/>
                  </a:lnTo>
                  <a:lnTo>
                    <a:pt x="115443" y="128172"/>
                  </a:lnTo>
                  <a:lnTo>
                    <a:pt x="117538" y="134747"/>
                  </a:lnTo>
                  <a:lnTo>
                    <a:pt x="115443" y="141434"/>
                  </a:lnTo>
                  <a:lnTo>
                    <a:pt x="109158" y="146240"/>
                  </a:lnTo>
                  <a:lnTo>
                    <a:pt x="98684" y="149141"/>
                  </a:lnTo>
                  <a:lnTo>
                    <a:pt x="84023" y="150113"/>
                  </a:lnTo>
                  <a:lnTo>
                    <a:pt x="135013" y="150113"/>
                  </a:lnTo>
                  <a:lnTo>
                    <a:pt x="136337" y="148462"/>
                  </a:lnTo>
                  <a:lnTo>
                    <a:pt x="139088" y="141986"/>
                  </a:lnTo>
                  <a:lnTo>
                    <a:pt x="140004" y="134747"/>
                  </a:lnTo>
                  <a:lnTo>
                    <a:pt x="139083" y="127529"/>
                  </a:lnTo>
                  <a:lnTo>
                    <a:pt x="136317" y="121110"/>
                  </a:lnTo>
                  <a:lnTo>
                    <a:pt x="135212" y="119761"/>
                  </a:lnTo>
                  <a:close/>
                </a:path>
                <a:path w="504825" h="168910">
                  <a:moveTo>
                    <a:pt x="449313" y="98298"/>
                  </a:moveTo>
                  <a:lnTo>
                    <a:pt x="408800" y="108076"/>
                  </a:lnTo>
                  <a:lnTo>
                    <a:pt x="394195" y="133350"/>
                  </a:lnTo>
                  <a:lnTo>
                    <a:pt x="395100" y="140708"/>
                  </a:lnTo>
                  <a:lnTo>
                    <a:pt x="426183" y="165814"/>
                  </a:lnTo>
                  <a:lnTo>
                    <a:pt x="449313" y="168275"/>
                  </a:lnTo>
                  <a:lnTo>
                    <a:pt x="461648" y="167657"/>
                  </a:lnTo>
                  <a:lnTo>
                    <a:pt x="498869" y="150240"/>
                  </a:lnTo>
                  <a:lnTo>
                    <a:pt x="438391" y="150240"/>
                  </a:lnTo>
                  <a:lnTo>
                    <a:pt x="430136" y="148716"/>
                  </a:lnTo>
                  <a:lnTo>
                    <a:pt x="424548" y="145541"/>
                  </a:lnTo>
                  <a:lnTo>
                    <a:pt x="419087" y="142494"/>
                  </a:lnTo>
                  <a:lnTo>
                    <a:pt x="416293" y="138429"/>
                  </a:lnTo>
                  <a:lnTo>
                    <a:pt x="416293" y="128270"/>
                  </a:lnTo>
                  <a:lnTo>
                    <a:pt x="418960" y="124206"/>
                  </a:lnTo>
                  <a:lnTo>
                    <a:pt x="424548" y="121031"/>
                  </a:lnTo>
                  <a:lnTo>
                    <a:pt x="430009" y="117983"/>
                  </a:lnTo>
                  <a:lnTo>
                    <a:pt x="438264" y="116332"/>
                  </a:lnTo>
                  <a:lnTo>
                    <a:pt x="498770" y="116332"/>
                  </a:lnTo>
                  <a:lnTo>
                    <a:pt x="496507" y="113418"/>
                  </a:lnTo>
                  <a:lnTo>
                    <a:pt x="490080" y="108203"/>
                  </a:lnTo>
                  <a:lnTo>
                    <a:pt x="482031" y="103870"/>
                  </a:lnTo>
                  <a:lnTo>
                    <a:pt x="472554" y="100774"/>
                  </a:lnTo>
                  <a:lnTo>
                    <a:pt x="461608" y="98915"/>
                  </a:lnTo>
                  <a:lnTo>
                    <a:pt x="449313" y="98298"/>
                  </a:lnTo>
                  <a:close/>
                </a:path>
                <a:path w="504825" h="168910">
                  <a:moveTo>
                    <a:pt x="498770" y="116332"/>
                  </a:moveTo>
                  <a:lnTo>
                    <a:pt x="449313" y="116332"/>
                  </a:lnTo>
                  <a:lnTo>
                    <a:pt x="457169" y="116639"/>
                  </a:lnTo>
                  <a:lnTo>
                    <a:pt x="463965" y="117554"/>
                  </a:lnTo>
                  <a:lnTo>
                    <a:pt x="482714" y="138429"/>
                  </a:lnTo>
                  <a:lnTo>
                    <a:pt x="479920" y="142494"/>
                  </a:lnTo>
                  <a:lnTo>
                    <a:pt x="449313" y="150240"/>
                  </a:lnTo>
                  <a:lnTo>
                    <a:pt x="498869" y="150240"/>
                  </a:lnTo>
                  <a:lnTo>
                    <a:pt x="501113" y="147351"/>
                  </a:lnTo>
                  <a:lnTo>
                    <a:pt x="503885" y="140708"/>
                  </a:lnTo>
                  <a:lnTo>
                    <a:pt x="504812" y="133350"/>
                  </a:lnTo>
                  <a:lnTo>
                    <a:pt x="503884" y="125989"/>
                  </a:lnTo>
                  <a:lnTo>
                    <a:pt x="501101" y="119332"/>
                  </a:lnTo>
                  <a:lnTo>
                    <a:pt x="498770" y="116332"/>
                  </a:lnTo>
                  <a:close/>
                </a:path>
                <a:path w="504825" h="168910">
                  <a:moveTo>
                    <a:pt x="234899" y="11302"/>
                  </a:moveTo>
                  <a:lnTo>
                    <a:pt x="195140" y="29450"/>
                  </a:lnTo>
                  <a:lnTo>
                    <a:pt x="187452" y="53721"/>
                  </a:lnTo>
                  <a:lnTo>
                    <a:pt x="188287" y="62680"/>
                  </a:lnTo>
                  <a:lnTo>
                    <a:pt x="215784" y="92948"/>
                  </a:lnTo>
                  <a:lnTo>
                    <a:pt x="233946" y="95885"/>
                  </a:lnTo>
                  <a:lnTo>
                    <a:pt x="243526" y="95148"/>
                  </a:lnTo>
                  <a:lnTo>
                    <a:pt x="273484" y="77470"/>
                  </a:lnTo>
                  <a:lnTo>
                    <a:pt x="227063" y="77470"/>
                  </a:lnTo>
                  <a:lnTo>
                    <a:pt x="221208" y="75311"/>
                  </a:lnTo>
                  <a:lnTo>
                    <a:pt x="216558" y="70675"/>
                  </a:lnTo>
                  <a:lnTo>
                    <a:pt x="212039" y="66294"/>
                  </a:lnTo>
                  <a:lnTo>
                    <a:pt x="209740" y="60578"/>
                  </a:lnTo>
                  <a:lnTo>
                    <a:pt x="209740" y="46736"/>
                  </a:lnTo>
                  <a:lnTo>
                    <a:pt x="211975" y="41021"/>
                  </a:lnTo>
                  <a:lnTo>
                    <a:pt x="216446" y="36575"/>
                  </a:lnTo>
                  <a:lnTo>
                    <a:pt x="220916" y="32003"/>
                  </a:lnTo>
                  <a:lnTo>
                    <a:pt x="226834" y="29718"/>
                  </a:lnTo>
                  <a:lnTo>
                    <a:pt x="273723" y="29718"/>
                  </a:lnTo>
                  <a:lnTo>
                    <a:pt x="273571" y="29450"/>
                  </a:lnTo>
                  <a:lnTo>
                    <a:pt x="267830" y="23113"/>
                  </a:lnTo>
                  <a:lnTo>
                    <a:pt x="260904" y="17946"/>
                  </a:lnTo>
                  <a:lnTo>
                    <a:pt x="253093" y="14255"/>
                  </a:lnTo>
                  <a:lnTo>
                    <a:pt x="244418" y="12041"/>
                  </a:lnTo>
                  <a:lnTo>
                    <a:pt x="234899" y="11302"/>
                  </a:lnTo>
                  <a:close/>
                </a:path>
                <a:path w="504825" h="168910">
                  <a:moveTo>
                    <a:pt x="273723" y="29718"/>
                  </a:moveTo>
                  <a:lnTo>
                    <a:pt x="241350" y="29718"/>
                  </a:lnTo>
                  <a:lnTo>
                    <a:pt x="247256" y="32003"/>
                  </a:lnTo>
                  <a:lnTo>
                    <a:pt x="251701" y="36702"/>
                  </a:lnTo>
                  <a:lnTo>
                    <a:pt x="256273" y="41275"/>
                  </a:lnTo>
                  <a:lnTo>
                    <a:pt x="258457" y="46736"/>
                  </a:lnTo>
                  <a:lnTo>
                    <a:pt x="258508" y="60578"/>
                  </a:lnTo>
                  <a:lnTo>
                    <a:pt x="256273" y="66166"/>
                  </a:lnTo>
                  <a:lnTo>
                    <a:pt x="247383" y="75311"/>
                  </a:lnTo>
                  <a:lnTo>
                    <a:pt x="241465" y="77470"/>
                  </a:lnTo>
                  <a:lnTo>
                    <a:pt x="273484" y="77470"/>
                  </a:lnTo>
                  <a:lnTo>
                    <a:pt x="277498" y="70675"/>
                  </a:lnTo>
                  <a:lnTo>
                    <a:pt x="280056" y="62626"/>
                  </a:lnTo>
                  <a:lnTo>
                    <a:pt x="280911" y="53721"/>
                  </a:lnTo>
                  <a:lnTo>
                    <a:pt x="280099" y="44741"/>
                  </a:lnTo>
                  <a:lnTo>
                    <a:pt x="277671" y="36702"/>
                  </a:lnTo>
                  <a:lnTo>
                    <a:pt x="273723" y="29718"/>
                  </a:lnTo>
                  <a:close/>
                </a:path>
                <a:path w="504825" h="168910">
                  <a:moveTo>
                    <a:pt x="502145" y="1015"/>
                  </a:moveTo>
                  <a:lnTo>
                    <a:pt x="480809" y="1015"/>
                  </a:lnTo>
                  <a:lnTo>
                    <a:pt x="480809" y="30607"/>
                  </a:lnTo>
                  <a:lnTo>
                    <a:pt x="444741" y="30607"/>
                  </a:lnTo>
                  <a:lnTo>
                    <a:pt x="444741" y="49149"/>
                  </a:lnTo>
                  <a:lnTo>
                    <a:pt x="480809" y="49149"/>
                  </a:lnTo>
                  <a:lnTo>
                    <a:pt x="480809" y="97154"/>
                  </a:lnTo>
                  <a:lnTo>
                    <a:pt x="502145" y="97154"/>
                  </a:lnTo>
                  <a:lnTo>
                    <a:pt x="502145" y="1015"/>
                  </a:lnTo>
                  <a:close/>
                </a:path>
                <a:path w="504825" h="168910">
                  <a:moveTo>
                    <a:pt x="419341" y="6350"/>
                  </a:moveTo>
                  <a:lnTo>
                    <a:pt x="397751" y="6350"/>
                  </a:lnTo>
                  <a:lnTo>
                    <a:pt x="397751" y="27177"/>
                  </a:lnTo>
                  <a:lnTo>
                    <a:pt x="397013" y="35129"/>
                  </a:lnTo>
                  <a:lnTo>
                    <a:pt x="372494" y="71739"/>
                  </a:lnTo>
                  <a:lnTo>
                    <a:pt x="355714" y="81661"/>
                  </a:lnTo>
                  <a:lnTo>
                    <a:pt x="371716" y="96774"/>
                  </a:lnTo>
                  <a:lnTo>
                    <a:pt x="402624" y="69230"/>
                  </a:lnTo>
                  <a:lnTo>
                    <a:pt x="409181" y="59309"/>
                  </a:lnTo>
                  <a:lnTo>
                    <a:pt x="434649" y="59309"/>
                  </a:lnTo>
                  <a:lnTo>
                    <a:pt x="419402" y="27177"/>
                  </a:lnTo>
                  <a:lnTo>
                    <a:pt x="419341" y="6350"/>
                  </a:lnTo>
                  <a:close/>
                </a:path>
                <a:path w="504825" h="168910">
                  <a:moveTo>
                    <a:pt x="434649" y="59309"/>
                  </a:moveTo>
                  <a:lnTo>
                    <a:pt x="409181" y="59309"/>
                  </a:lnTo>
                  <a:lnTo>
                    <a:pt x="416350" y="68905"/>
                  </a:lnTo>
                  <a:lnTo>
                    <a:pt x="425103" y="77501"/>
                  </a:lnTo>
                  <a:lnTo>
                    <a:pt x="435452" y="85097"/>
                  </a:lnTo>
                  <a:lnTo>
                    <a:pt x="447408" y="91694"/>
                  </a:lnTo>
                  <a:lnTo>
                    <a:pt x="461378" y="74802"/>
                  </a:lnTo>
                  <a:lnTo>
                    <a:pt x="452928" y="71852"/>
                  </a:lnTo>
                  <a:lnTo>
                    <a:pt x="445122" y="67770"/>
                  </a:lnTo>
                  <a:lnTo>
                    <a:pt x="437982" y="62569"/>
                  </a:lnTo>
                  <a:lnTo>
                    <a:pt x="434649" y="59309"/>
                  </a:lnTo>
                  <a:close/>
                </a:path>
                <a:path w="504825" h="168910">
                  <a:moveTo>
                    <a:pt x="324345" y="1015"/>
                  </a:moveTo>
                  <a:lnTo>
                    <a:pt x="302755" y="1015"/>
                  </a:lnTo>
                  <a:lnTo>
                    <a:pt x="302755" y="168910"/>
                  </a:lnTo>
                  <a:lnTo>
                    <a:pt x="324345" y="168910"/>
                  </a:lnTo>
                  <a:lnTo>
                    <a:pt x="324345" y="1015"/>
                  </a:lnTo>
                  <a:close/>
                </a:path>
                <a:path w="504825" h="168910">
                  <a:moveTo>
                    <a:pt x="137299" y="1015"/>
                  </a:moveTo>
                  <a:lnTo>
                    <a:pt x="115455" y="1015"/>
                  </a:lnTo>
                  <a:lnTo>
                    <a:pt x="115455" y="99060"/>
                  </a:lnTo>
                  <a:lnTo>
                    <a:pt x="137299" y="99060"/>
                  </a:lnTo>
                  <a:lnTo>
                    <a:pt x="137299" y="60578"/>
                  </a:lnTo>
                  <a:lnTo>
                    <a:pt x="162814" y="60578"/>
                  </a:lnTo>
                  <a:lnTo>
                    <a:pt x="162814" y="42163"/>
                  </a:lnTo>
                  <a:lnTo>
                    <a:pt x="137299" y="42163"/>
                  </a:lnTo>
                  <a:lnTo>
                    <a:pt x="137299" y="1015"/>
                  </a:lnTo>
                  <a:close/>
                </a:path>
                <a:path w="504825" h="168910">
                  <a:moveTo>
                    <a:pt x="63741" y="36829"/>
                  </a:moveTo>
                  <a:lnTo>
                    <a:pt x="41617" y="36829"/>
                  </a:lnTo>
                  <a:lnTo>
                    <a:pt x="40491" y="44001"/>
                  </a:lnTo>
                  <a:lnTo>
                    <a:pt x="38063" y="50863"/>
                  </a:lnTo>
                  <a:lnTo>
                    <a:pt x="8560" y="79113"/>
                  </a:lnTo>
                  <a:lnTo>
                    <a:pt x="0" y="82803"/>
                  </a:lnTo>
                  <a:lnTo>
                    <a:pt x="15062" y="97662"/>
                  </a:lnTo>
                  <a:lnTo>
                    <a:pt x="27211" y="90380"/>
                  </a:lnTo>
                  <a:lnTo>
                    <a:pt x="37617" y="82264"/>
                  </a:lnTo>
                  <a:lnTo>
                    <a:pt x="46280" y="73338"/>
                  </a:lnTo>
                  <a:lnTo>
                    <a:pt x="53200" y="63626"/>
                  </a:lnTo>
                  <a:lnTo>
                    <a:pt x="79117" y="63626"/>
                  </a:lnTo>
                  <a:lnTo>
                    <a:pt x="77406" y="62229"/>
                  </a:lnTo>
                  <a:lnTo>
                    <a:pt x="71751" y="56278"/>
                  </a:lnTo>
                  <a:lnTo>
                    <a:pt x="67587" y="50053"/>
                  </a:lnTo>
                  <a:lnTo>
                    <a:pt x="64917" y="43566"/>
                  </a:lnTo>
                  <a:lnTo>
                    <a:pt x="63741" y="36829"/>
                  </a:lnTo>
                  <a:close/>
                </a:path>
                <a:path w="504825" h="168910">
                  <a:moveTo>
                    <a:pt x="79117" y="63626"/>
                  </a:moveTo>
                  <a:lnTo>
                    <a:pt x="53200" y="63626"/>
                  </a:lnTo>
                  <a:lnTo>
                    <a:pt x="56387" y="68834"/>
                  </a:lnTo>
                  <a:lnTo>
                    <a:pt x="87288" y="91287"/>
                  </a:lnTo>
                  <a:lnTo>
                    <a:pt x="92722" y="93599"/>
                  </a:lnTo>
                  <a:lnTo>
                    <a:pt x="105613" y="77088"/>
                  </a:lnTo>
                  <a:lnTo>
                    <a:pt x="98071" y="75017"/>
                  </a:lnTo>
                  <a:lnTo>
                    <a:pt x="90857" y="71850"/>
                  </a:lnTo>
                  <a:lnTo>
                    <a:pt x="83969" y="67587"/>
                  </a:lnTo>
                  <a:lnTo>
                    <a:pt x="79117" y="63626"/>
                  </a:lnTo>
                  <a:close/>
                </a:path>
                <a:path w="504825" h="168910">
                  <a:moveTo>
                    <a:pt x="100647" y="18669"/>
                  </a:moveTo>
                  <a:lnTo>
                    <a:pt x="4711" y="18669"/>
                  </a:lnTo>
                  <a:lnTo>
                    <a:pt x="4711" y="36829"/>
                  </a:lnTo>
                  <a:lnTo>
                    <a:pt x="100647" y="36829"/>
                  </a:lnTo>
                  <a:lnTo>
                    <a:pt x="100647" y="18669"/>
                  </a:lnTo>
                  <a:close/>
                </a:path>
                <a:path w="504825" h="168910">
                  <a:moveTo>
                    <a:pt x="63741" y="0"/>
                  </a:moveTo>
                  <a:lnTo>
                    <a:pt x="41795" y="0"/>
                  </a:lnTo>
                  <a:lnTo>
                    <a:pt x="41795" y="18669"/>
                  </a:lnTo>
                  <a:lnTo>
                    <a:pt x="63741" y="18669"/>
                  </a:lnTo>
                  <a:lnTo>
                    <a:pt x="637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4489" y="2482341"/>
              <a:ext cx="144780" cy="16789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48689" y="2693161"/>
              <a:ext cx="502284" cy="170815"/>
            </a:xfrm>
            <a:custGeom>
              <a:avLst/>
              <a:gdLst/>
              <a:ahLst/>
              <a:cxnLst/>
              <a:rect l="l" t="t" r="r" b="b"/>
              <a:pathLst>
                <a:path w="502285" h="170814">
                  <a:moveTo>
                    <a:pt x="319811" y="122300"/>
                  </a:moveTo>
                  <a:lnTo>
                    <a:pt x="208432" y="122300"/>
                  </a:lnTo>
                  <a:lnTo>
                    <a:pt x="208432" y="140335"/>
                  </a:lnTo>
                  <a:lnTo>
                    <a:pt x="298221" y="140335"/>
                  </a:lnTo>
                  <a:lnTo>
                    <a:pt x="298221" y="170434"/>
                  </a:lnTo>
                  <a:lnTo>
                    <a:pt x="319811" y="170434"/>
                  </a:lnTo>
                  <a:lnTo>
                    <a:pt x="319811" y="122300"/>
                  </a:lnTo>
                  <a:close/>
                </a:path>
                <a:path w="502285" h="170814">
                  <a:moveTo>
                    <a:pt x="446430" y="99822"/>
                  </a:moveTo>
                  <a:lnTo>
                    <a:pt x="405917" y="109600"/>
                  </a:lnTo>
                  <a:lnTo>
                    <a:pt x="391312" y="134874"/>
                  </a:lnTo>
                  <a:lnTo>
                    <a:pt x="392217" y="142232"/>
                  </a:lnTo>
                  <a:lnTo>
                    <a:pt x="423300" y="167338"/>
                  </a:lnTo>
                  <a:lnTo>
                    <a:pt x="446430" y="169799"/>
                  </a:lnTo>
                  <a:lnTo>
                    <a:pt x="458765" y="169181"/>
                  </a:lnTo>
                  <a:lnTo>
                    <a:pt x="495986" y="151764"/>
                  </a:lnTo>
                  <a:lnTo>
                    <a:pt x="435508" y="151764"/>
                  </a:lnTo>
                  <a:lnTo>
                    <a:pt x="427253" y="150240"/>
                  </a:lnTo>
                  <a:lnTo>
                    <a:pt x="421665" y="147065"/>
                  </a:lnTo>
                  <a:lnTo>
                    <a:pt x="416204" y="144017"/>
                  </a:lnTo>
                  <a:lnTo>
                    <a:pt x="413410" y="139953"/>
                  </a:lnTo>
                  <a:lnTo>
                    <a:pt x="413410" y="129793"/>
                  </a:lnTo>
                  <a:lnTo>
                    <a:pt x="416077" y="125729"/>
                  </a:lnTo>
                  <a:lnTo>
                    <a:pt x="421665" y="122554"/>
                  </a:lnTo>
                  <a:lnTo>
                    <a:pt x="427126" y="119507"/>
                  </a:lnTo>
                  <a:lnTo>
                    <a:pt x="435381" y="117855"/>
                  </a:lnTo>
                  <a:lnTo>
                    <a:pt x="495887" y="117855"/>
                  </a:lnTo>
                  <a:lnTo>
                    <a:pt x="493624" y="114942"/>
                  </a:lnTo>
                  <a:lnTo>
                    <a:pt x="487197" y="109727"/>
                  </a:lnTo>
                  <a:lnTo>
                    <a:pt x="479148" y="105394"/>
                  </a:lnTo>
                  <a:lnTo>
                    <a:pt x="469671" y="102298"/>
                  </a:lnTo>
                  <a:lnTo>
                    <a:pt x="458725" y="100439"/>
                  </a:lnTo>
                  <a:lnTo>
                    <a:pt x="446430" y="99822"/>
                  </a:lnTo>
                  <a:close/>
                </a:path>
                <a:path w="502285" h="170814">
                  <a:moveTo>
                    <a:pt x="495887" y="117855"/>
                  </a:moveTo>
                  <a:lnTo>
                    <a:pt x="446430" y="117855"/>
                  </a:lnTo>
                  <a:lnTo>
                    <a:pt x="454286" y="118163"/>
                  </a:lnTo>
                  <a:lnTo>
                    <a:pt x="461083" y="119078"/>
                  </a:lnTo>
                  <a:lnTo>
                    <a:pt x="479831" y="139953"/>
                  </a:lnTo>
                  <a:lnTo>
                    <a:pt x="477037" y="144017"/>
                  </a:lnTo>
                  <a:lnTo>
                    <a:pt x="446430" y="151764"/>
                  </a:lnTo>
                  <a:lnTo>
                    <a:pt x="495986" y="151764"/>
                  </a:lnTo>
                  <a:lnTo>
                    <a:pt x="498230" y="148875"/>
                  </a:lnTo>
                  <a:lnTo>
                    <a:pt x="501002" y="142232"/>
                  </a:lnTo>
                  <a:lnTo>
                    <a:pt x="501929" y="134874"/>
                  </a:lnTo>
                  <a:lnTo>
                    <a:pt x="501001" y="127513"/>
                  </a:lnTo>
                  <a:lnTo>
                    <a:pt x="498218" y="120856"/>
                  </a:lnTo>
                  <a:lnTo>
                    <a:pt x="495887" y="117855"/>
                  </a:lnTo>
                  <a:close/>
                </a:path>
                <a:path w="502285" h="170814">
                  <a:moveTo>
                    <a:pt x="236499" y="36195"/>
                  </a:moveTo>
                  <a:lnTo>
                    <a:pt x="196367" y="47371"/>
                  </a:lnTo>
                  <a:lnTo>
                    <a:pt x="192430" y="53593"/>
                  </a:lnTo>
                  <a:lnTo>
                    <a:pt x="192430" y="68452"/>
                  </a:lnTo>
                  <a:lnTo>
                    <a:pt x="225450" y="86487"/>
                  </a:lnTo>
                  <a:lnTo>
                    <a:pt x="225450" y="96647"/>
                  </a:lnTo>
                  <a:lnTo>
                    <a:pt x="177825" y="97027"/>
                  </a:lnTo>
                  <a:lnTo>
                    <a:pt x="179984" y="114426"/>
                  </a:lnTo>
                  <a:lnTo>
                    <a:pt x="207985" y="114232"/>
                  </a:lnTo>
                  <a:lnTo>
                    <a:pt x="235975" y="113633"/>
                  </a:lnTo>
                  <a:lnTo>
                    <a:pt x="263941" y="112605"/>
                  </a:lnTo>
                  <a:lnTo>
                    <a:pt x="291871" y="111125"/>
                  </a:lnTo>
                  <a:lnTo>
                    <a:pt x="290841" y="96138"/>
                  </a:lnTo>
                  <a:lnTo>
                    <a:pt x="247294" y="96138"/>
                  </a:lnTo>
                  <a:lnTo>
                    <a:pt x="247294" y="86487"/>
                  </a:lnTo>
                  <a:lnTo>
                    <a:pt x="261776" y="83510"/>
                  </a:lnTo>
                  <a:lnTo>
                    <a:pt x="272091" y="78390"/>
                  </a:lnTo>
                  <a:lnTo>
                    <a:pt x="278264" y="71120"/>
                  </a:lnTo>
                  <a:lnTo>
                    <a:pt x="221640" y="71120"/>
                  </a:lnTo>
                  <a:lnTo>
                    <a:pt x="214147" y="67945"/>
                  </a:lnTo>
                  <a:lnTo>
                    <a:pt x="214147" y="55245"/>
                  </a:lnTo>
                  <a:lnTo>
                    <a:pt x="221640" y="52070"/>
                  </a:lnTo>
                  <a:lnTo>
                    <a:pt x="279084" y="52070"/>
                  </a:lnTo>
                  <a:lnTo>
                    <a:pt x="276377" y="47878"/>
                  </a:lnTo>
                  <a:lnTo>
                    <a:pt x="268376" y="43179"/>
                  </a:lnTo>
                  <a:lnTo>
                    <a:pt x="261877" y="40106"/>
                  </a:lnTo>
                  <a:lnTo>
                    <a:pt x="254390" y="37925"/>
                  </a:lnTo>
                  <a:lnTo>
                    <a:pt x="245840" y="36621"/>
                  </a:lnTo>
                  <a:lnTo>
                    <a:pt x="236499" y="36195"/>
                  </a:lnTo>
                  <a:close/>
                </a:path>
                <a:path w="502285" h="170814">
                  <a:moveTo>
                    <a:pt x="290728" y="94487"/>
                  </a:moveTo>
                  <a:lnTo>
                    <a:pt x="282584" y="95013"/>
                  </a:lnTo>
                  <a:lnTo>
                    <a:pt x="272630" y="95456"/>
                  </a:lnTo>
                  <a:lnTo>
                    <a:pt x="247294" y="96138"/>
                  </a:lnTo>
                  <a:lnTo>
                    <a:pt x="290841" y="96138"/>
                  </a:lnTo>
                  <a:lnTo>
                    <a:pt x="290728" y="94487"/>
                  </a:lnTo>
                  <a:close/>
                </a:path>
                <a:path w="502285" h="170814">
                  <a:moveTo>
                    <a:pt x="279084" y="52070"/>
                  </a:moveTo>
                  <a:lnTo>
                    <a:pt x="251231" y="52070"/>
                  </a:lnTo>
                  <a:lnTo>
                    <a:pt x="258597" y="55245"/>
                  </a:lnTo>
                  <a:lnTo>
                    <a:pt x="258597" y="64515"/>
                  </a:lnTo>
                  <a:lnTo>
                    <a:pt x="256692" y="66801"/>
                  </a:lnTo>
                  <a:lnTo>
                    <a:pt x="253009" y="68452"/>
                  </a:lnTo>
                  <a:lnTo>
                    <a:pt x="249199" y="70230"/>
                  </a:lnTo>
                  <a:lnTo>
                    <a:pt x="243738" y="71120"/>
                  </a:lnTo>
                  <a:lnTo>
                    <a:pt x="278264" y="71120"/>
                  </a:lnTo>
                  <a:lnTo>
                    <a:pt x="280314" y="61722"/>
                  </a:lnTo>
                  <a:lnTo>
                    <a:pt x="280314" y="53975"/>
                  </a:lnTo>
                  <a:lnTo>
                    <a:pt x="279084" y="52070"/>
                  </a:lnTo>
                  <a:close/>
                </a:path>
                <a:path w="502285" h="170814">
                  <a:moveTo>
                    <a:pt x="92544" y="17272"/>
                  </a:moveTo>
                  <a:lnTo>
                    <a:pt x="10185" y="17272"/>
                  </a:lnTo>
                  <a:lnTo>
                    <a:pt x="10185" y="35687"/>
                  </a:lnTo>
                  <a:lnTo>
                    <a:pt x="69380" y="35687"/>
                  </a:lnTo>
                  <a:lnTo>
                    <a:pt x="66215" y="48875"/>
                  </a:lnTo>
                  <a:lnTo>
                    <a:pt x="45351" y="85343"/>
                  </a:lnTo>
                  <a:lnTo>
                    <a:pt x="12494" y="112168"/>
                  </a:lnTo>
                  <a:lnTo>
                    <a:pt x="0" y="117855"/>
                  </a:lnTo>
                  <a:lnTo>
                    <a:pt x="16802" y="133730"/>
                  </a:lnTo>
                  <a:lnTo>
                    <a:pt x="48498" y="111426"/>
                  </a:lnTo>
                  <a:lnTo>
                    <a:pt x="80877" y="68117"/>
                  </a:lnTo>
                  <a:lnTo>
                    <a:pt x="91044" y="34919"/>
                  </a:lnTo>
                  <a:lnTo>
                    <a:pt x="92544" y="17272"/>
                  </a:lnTo>
                  <a:close/>
                </a:path>
                <a:path w="502285" h="170814">
                  <a:moveTo>
                    <a:pt x="499262" y="2539"/>
                  </a:moveTo>
                  <a:lnTo>
                    <a:pt x="477926" y="2539"/>
                  </a:lnTo>
                  <a:lnTo>
                    <a:pt x="477926" y="32130"/>
                  </a:lnTo>
                  <a:lnTo>
                    <a:pt x="441858" y="32130"/>
                  </a:lnTo>
                  <a:lnTo>
                    <a:pt x="441858" y="50673"/>
                  </a:lnTo>
                  <a:lnTo>
                    <a:pt x="477926" y="50673"/>
                  </a:lnTo>
                  <a:lnTo>
                    <a:pt x="477926" y="98678"/>
                  </a:lnTo>
                  <a:lnTo>
                    <a:pt x="499262" y="98678"/>
                  </a:lnTo>
                  <a:lnTo>
                    <a:pt x="499262" y="2539"/>
                  </a:lnTo>
                  <a:close/>
                </a:path>
                <a:path w="502285" h="170814">
                  <a:moveTo>
                    <a:pt x="416458" y="7874"/>
                  </a:moveTo>
                  <a:lnTo>
                    <a:pt x="394868" y="7874"/>
                  </a:lnTo>
                  <a:lnTo>
                    <a:pt x="394868" y="28701"/>
                  </a:lnTo>
                  <a:lnTo>
                    <a:pt x="394130" y="36653"/>
                  </a:lnTo>
                  <a:lnTo>
                    <a:pt x="369611" y="73263"/>
                  </a:lnTo>
                  <a:lnTo>
                    <a:pt x="352831" y="83185"/>
                  </a:lnTo>
                  <a:lnTo>
                    <a:pt x="368833" y="98298"/>
                  </a:lnTo>
                  <a:lnTo>
                    <a:pt x="399742" y="70754"/>
                  </a:lnTo>
                  <a:lnTo>
                    <a:pt x="406298" y="60833"/>
                  </a:lnTo>
                  <a:lnTo>
                    <a:pt x="431766" y="60833"/>
                  </a:lnTo>
                  <a:lnTo>
                    <a:pt x="416519" y="28701"/>
                  </a:lnTo>
                  <a:lnTo>
                    <a:pt x="416458" y="7874"/>
                  </a:lnTo>
                  <a:close/>
                </a:path>
                <a:path w="502285" h="170814">
                  <a:moveTo>
                    <a:pt x="431766" y="60833"/>
                  </a:moveTo>
                  <a:lnTo>
                    <a:pt x="406298" y="60833"/>
                  </a:lnTo>
                  <a:lnTo>
                    <a:pt x="413467" y="70429"/>
                  </a:lnTo>
                  <a:lnTo>
                    <a:pt x="422221" y="79025"/>
                  </a:lnTo>
                  <a:lnTo>
                    <a:pt x="432569" y="86621"/>
                  </a:lnTo>
                  <a:lnTo>
                    <a:pt x="444525" y="93217"/>
                  </a:lnTo>
                  <a:lnTo>
                    <a:pt x="458495" y="76326"/>
                  </a:lnTo>
                  <a:lnTo>
                    <a:pt x="450045" y="73376"/>
                  </a:lnTo>
                  <a:lnTo>
                    <a:pt x="442239" y="69294"/>
                  </a:lnTo>
                  <a:lnTo>
                    <a:pt x="435099" y="64093"/>
                  </a:lnTo>
                  <a:lnTo>
                    <a:pt x="431766" y="60833"/>
                  </a:lnTo>
                  <a:close/>
                </a:path>
                <a:path w="502285" h="170814">
                  <a:moveTo>
                    <a:pt x="319811" y="2539"/>
                  </a:moveTo>
                  <a:lnTo>
                    <a:pt x="297967" y="2539"/>
                  </a:lnTo>
                  <a:lnTo>
                    <a:pt x="297967" y="116077"/>
                  </a:lnTo>
                  <a:lnTo>
                    <a:pt x="319811" y="116077"/>
                  </a:lnTo>
                  <a:lnTo>
                    <a:pt x="319811" y="2539"/>
                  </a:lnTo>
                  <a:close/>
                </a:path>
                <a:path w="502285" h="170814">
                  <a:moveTo>
                    <a:pt x="139598" y="2539"/>
                  </a:moveTo>
                  <a:lnTo>
                    <a:pt x="118224" y="2539"/>
                  </a:lnTo>
                  <a:lnTo>
                    <a:pt x="118224" y="170434"/>
                  </a:lnTo>
                  <a:lnTo>
                    <a:pt x="139598" y="170434"/>
                  </a:lnTo>
                  <a:lnTo>
                    <a:pt x="139598" y="2539"/>
                  </a:lnTo>
                  <a:close/>
                </a:path>
                <a:path w="502285" h="170814">
                  <a:moveTo>
                    <a:pt x="287299" y="14986"/>
                  </a:moveTo>
                  <a:lnTo>
                    <a:pt x="185064" y="14986"/>
                  </a:lnTo>
                  <a:lnTo>
                    <a:pt x="185064" y="32003"/>
                  </a:lnTo>
                  <a:lnTo>
                    <a:pt x="287299" y="32003"/>
                  </a:lnTo>
                  <a:lnTo>
                    <a:pt x="287299" y="14986"/>
                  </a:lnTo>
                  <a:close/>
                </a:path>
                <a:path w="502285" h="170814">
                  <a:moveTo>
                    <a:pt x="247548" y="0"/>
                  </a:moveTo>
                  <a:lnTo>
                    <a:pt x="225577" y="0"/>
                  </a:lnTo>
                  <a:lnTo>
                    <a:pt x="225577" y="14986"/>
                  </a:lnTo>
                  <a:lnTo>
                    <a:pt x="247548" y="14986"/>
                  </a:lnTo>
                  <a:lnTo>
                    <a:pt x="2475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2630" y="2573908"/>
              <a:ext cx="227202" cy="14998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58667" y="2571622"/>
              <a:ext cx="141224" cy="1508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70070" y="2565526"/>
              <a:ext cx="2197100" cy="167005"/>
            </a:xfrm>
            <a:custGeom>
              <a:avLst/>
              <a:gdLst/>
              <a:ahLst/>
              <a:cxnLst/>
              <a:rect l="l" t="t" r="r" b="b"/>
              <a:pathLst>
                <a:path w="2197100" h="167005">
                  <a:moveTo>
                    <a:pt x="92583" y="80645"/>
                  </a:moveTo>
                  <a:lnTo>
                    <a:pt x="86868" y="41529"/>
                  </a:lnTo>
                  <a:lnTo>
                    <a:pt x="71755" y="18580"/>
                  </a:lnTo>
                  <a:lnTo>
                    <a:pt x="71755" y="80645"/>
                  </a:lnTo>
                  <a:lnTo>
                    <a:pt x="71297" y="93192"/>
                  </a:lnTo>
                  <a:lnTo>
                    <a:pt x="53848" y="132715"/>
                  </a:lnTo>
                  <a:lnTo>
                    <a:pt x="38862" y="132715"/>
                  </a:lnTo>
                  <a:lnTo>
                    <a:pt x="21272" y="93192"/>
                  </a:lnTo>
                  <a:lnTo>
                    <a:pt x="20828" y="80645"/>
                  </a:lnTo>
                  <a:lnTo>
                    <a:pt x="21272" y="68199"/>
                  </a:lnTo>
                  <a:lnTo>
                    <a:pt x="38735" y="28956"/>
                  </a:lnTo>
                  <a:lnTo>
                    <a:pt x="53848" y="28956"/>
                  </a:lnTo>
                  <a:lnTo>
                    <a:pt x="71285" y="68199"/>
                  </a:lnTo>
                  <a:lnTo>
                    <a:pt x="71755" y="80645"/>
                  </a:lnTo>
                  <a:lnTo>
                    <a:pt x="71755" y="18580"/>
                  </a:lnTo>
                  <a:lnTo>
                    <a:pt x="46355" y="9652"/>
                  </a:lnTo>
                  <a:lnTo>
                    <a:pt x="36156" y="10782"/>
                  </a:lnTo>
                  <a:lnTo>
                    <a:pt x="7010" y="37782"/>
                  </a:lnTo>
                  <a:lnTo>
                    <a:pt x="0" y="80645"/>
                  </a:lnTo>
                  <a:lnTo>
                    <a:pt x="774" y="97129"/>
                  </a:lnTo>
                  <a:lnTo>
                    <a:pt x="12446" y="133858"/>
                  </a:lnTo>
                  <a:lnTo>
                    <a:pt x="46355" y="151892"/>
                  </a:lnTo>
                  <a:lnTo>
                    <a:pt x="53086" y="151396"/>
                  </a:lnTo>
                  <a:lnTo>
                    <a:pt x="83693" y="127520"/>
                  </a:lnTo>
                  <a:lnTo>
                    <a:pt x="92214" y="91909"/>
                  </a:lnTo>
                  <a:lnTo>
                    <a:pt x="92583" y="80645"/>
                  </a:lnTo>
                  <a:close/>
                </a:path>
                <a:path w="2197100" h="167005">
                  <a:moveTo>
                    <a:pt x="155067" y="66675"/>
                  </a:moveTo>
                  <a:lnTo>
                    <a:pt x="133985" y="66675"/>
                  </a:lnTo>
                  <a:lnTo>
                    <a:pt x="133985" y="6096"/>
                  </a:lnTo>
                  <a:lnTo>
                    <a:pt x="113157" y="6096"/>
                  </a:lnTo>
                  <a:lnTo>
                    <a:pt x="113157" y="158877"/>
                  </a:lnTo>
                  <a:lnTo>
                    <a:pt x="133985" y="158877"/>
                  </a:lnTo>
                  <a:lnTo>
                    <a:pt x="133985" y="86614"/>
                  </a:lnTo>
                  <a:lnTo>
                    <a:pt x="155067" y="86614"/>
                  </a:lnTo>
                  <a:lnTo>
                    <a:pt x="155067" y="66675"/>
                  </a:lnTo>
                  <a:close/>
                </a:path>
                <a:path w="2197100" h="167005">
                  <a:moveTo>
                    <a:pt x="269240" y="80645"/>
                  </a:moveTo>
                  <a:lnTo>
                    <a:pt x="263525" y="41402"/>
                  </a:lnTo>
                  <a:lnTo>
                    <a:pt x="248412" y="18897"/>
                  </a:lnTo>
                  <a:lnTo>
                    <a:pt x="248412" y="80645"/>
                  </a:lnTo>
                  <a:lnTo>
                    <a:pt x="247954" y="93179"/>
                  </a:lnTo>
                  <a:lnTo>
                    <a:pt x="229870" y="132715"/>
                  </a:lnTo>
                  <a:lnTo>
                    <a:pt x="214630" y="132715"/>
                  </a:lnTo>
                  <a:lnTo>
                    <a:pt x="196659" y="93179"/>
                  </a:lnTo>
                  <a:lnTo>
                    <a:pt x="196215" y="80645"/>
                  </a:lnTo>
                  <a:lnTo>
                    <a:pt x="196659" y="68275"/>
                  </a:lnTo>
                  <a:lnTo>
                    <a:pt x="214630" y="28956"/>
                  </a:lnTo>
                  <a:lnTo>
                    <a:pt x="229997" y="28956"/>
                  </a:lnTo>
                  <a:lnTo>
                    <a:pt x="247942" y="68275"/>
                  </a:lnTo>
                  <a:lnTo>
                    <a:pt x="248412" y="80645"/>
                  </a:lnTo>
                  <a:lnTo>
                    <a:pt x="248412" y="18897"/>
                  </a:lnTo>
                  <a:lnTo>
                    <a:pt x="222377" y="9652"/>
                  </a:lnTo>
                  <a:lnTo>
                    <a:pt x="215468" y="10160"/>
                  </a:lnTo>
                  <a:lnTo>
                    <a:pt x="184264" y="33985"/>
                  </a:lnTo>
                  <a:lnTo>
                    <a:pt x="175260" y="80645"/>
                  </a:lnTo>
                  <a:lnTo>
                    <a:pt x="175615" y="91960"/>
                  </a:lnTo>
                  <a:lnTo>
                    <a:pt x="188150" y="134035"/>
                  </a:lnTo>
                  <a:lnTo>
                    <a:pt x="222377" y="151892"/>
                  </a:lnTo>
                  <a:lnTo>
                    <a:pt x="229196" y="151396"/>
                  </a:lnTo>
                  <a:lnTo>
                    <a:pt x="260223" y="127571"/>
                  </a:lnTo>
                  <a:lnTo>
                    <a:pt x="268871" y="91909"/>
                  </a:lnTo>
                  <a:lnTo>
                    <a:pt x="269240" y="80645"/>
                  </a:lnTo>
                  <a:close/>
                </a:path>
                <a:path w="2197100" h="167005">
                  <a:moveTo>
                    <a:pt x="312166" y="6096"/>
                  </a:moveTo>
                  <a:lnTo>
                    <a:pt x="291084" y="6096"/>
                  </a:lnTo>
                  <a:lnTo>
                    <a:pt x="291084" y="158877"/>
                  </a:lnTo>
                  <a:lnTo>
                    <a:pt x="312166" y="158877"/>
                  </a:lnTo>
                  <a:lnTo>
                    <a:pt x="312166" y="6096"/>
                  </a:lnTo>
                  <a:close/>
                </a:path>
                <a:path w="2197100" h="167005">
                  <a:moveTo>
                    <a:pt x="453009" y="123444"/>
                  </a:moveTo>
                  <a:lnTo>
                    <a:pt x="419735" y="130683"/>
                  </a:lnTo>
                  <a:lnTo>
                    <a:pt x="370967" y="130683"/>
                  </a:lnTo>
                  <a:lnTo>
                    <a:pt x="370967" y="30734"/>
                  </a:lnTo>
                  <a:lnTo>
                    <a:pt x="441325" y="30734"/>
                  </a:lnTo>
                  <a:lnTo>
                    <a:pt x="441325" y="11430"/>
                  </a:lnTo>
                  <a:lnTo>
                    <a:pt x="350012" y="11430"/>
                  </a:lnTo>
                  <a:lnTo>
                    <a:pt x="350012" y="149987"/>
                  </a:lnTo>
                  <a:lnTo>
                    <a:pt x="419481" y="149987"/>
                  </a:lnTo>
                  <a:lnTo>
                    <a:pt x="426847" y="149352"/>
                  </a:lnTo>
                  <a:lnTo>
                    <a:pt x="441325" y="146812"/>
                  </a:lnTo>
                  <a:lnTo>
                    <a:pt x="447675" y="144780"/>
                  </a:lnTo>
                  <a:lnTo>
                    <a:pt x="453009" y="142113"/>
                  </a:lnTo>
                  <a:lnTo>
                    <a:pt x="453009" y="130683"/>
                  </a:lnTo>
                  <a:lnTo>
                    <a:pt x="453009" y="123444"/>
                  </a:lnTo>
                  <a:close/>
                </a:path>
                <a:path w="2197100" h="167005">
                  <a:moveTo>
                    <a:pt x="484124" y="6096"/>
                  </a:moveTo>
                  <a:lnTo>
                    <a:pt x="463296" y="6096"/>
                  </a:lnTo>
                  <a:lnTo>
                    <a:pt x="463296" y="159004"/>
                  </a:lnTo>
                  <a:lnTo>
                    <a:pt x="484124" y="158877"/>
                  </a:lnTo>
                  <a:lnTo>
                    <a:pt x="484124" y="6096"/>
                  </a:lnTo>
                  <a:close/>
                </a:path>
                <a:path w="2197100" h="167005">
                  <a:moveTo>
                    <a:pt x="657606" y="6096"/>
                  </a:moveTo>
                  <a:lnTo>
                    <a:pt x="636778" y="6096"/>
                  </a:lnTo>
                  <a:lnTo>
                    <a:pt x="636778" y="67945"/>
                  </a:lnTo>
                  <a:lnTo>
                    <a:pt x="611124" y="67945"/>
                  </a:lnTo>
                  <a:lnTo>
                    <a:pt x="599795" y="28956"/>
                  </a:lnTo>
                  <a:lnTo>
                    <a:pt x="590677" y="18313"/>
                  </a:lnTo>
                  <a:lnTo>
                    <a:pt x="590677" y="80645"/>
                  </a:lnTo>
                  <a:lnTo>
                    <a:pt x="590232" y="93192"/>
                  </a:lnTo>
                  <a:lnTo>
                    <a:pt x="572770" y="132715"/>
                  </a:lnTo>
                  <a:lnTo>
                    <a:pt x="557784" y="132715"/>
                  </a:lnTo>
                  <a:lnTo>
                    <a:pt x="540321" y="93179"/>
                  </a:lnTo>
                  <a:lnTo>
                    <a:pt x="539877" y="80645"/>
                  </a:lnTo>
                  <a:lnTo>
                    <a:pt x="540321" y="68275"/>
                  </a:lnTo>
                  <a:lnTo>
                    <a:pt x="557784" y="28956"/>
                  </a:lnTo>
                  <a:lnTo>
                    <a:pt x="572897" y="28956"/>
                  </a:lnTo>
                  <a:lnTo>
                    <a:pt x="590245" y="68275"/>
                  </a:lnTo>
                  <a:lnTo>
                    <a:pt x="590677" y="80645"/>
                  </a:lnTo>
                  <a:lnTo>
                    <a:pt x="590677" y="18313"/>
                  </a:lnTo>
                  <a:lnTo>
                    <a:pt x="583133" y="13462"/>
                  </a:lnTo>
                  <a:lnTo>
                    <a:pt x="574738" y="10604"/>
                  </a:lnTo>
                  <a:lnTo>
                    <a:pt x="565404" y="9652"/>
                  </a:lnTo>
                  <a:lnTo>
                    <a:pt x="555205" y="10782"/>
                  </a:lnTo>
                  <a:lnTo>
                    <a:pt x="526008" y="37782"/>
                  </a:lnTo>
                  <a:lnTo>
                    <a:pt x="519049" y="80645"/>
                  </a:lnTo>
                  <a:lnTo>
                    <a:pt x="519811" y="97129"/>
                  </a:lnTo>
                  <a:lnTo>
                    <a:pt x="531495" y="133858"/>
                  </a:lnTo>
                  <a:lnTo>
                    <a:pt x="565404" y="151892"/>
                  </a:lnTo>
                  <a:lnTo>
                    <a:pt x="575094" y="150850"/>
                  </a:lnTo>
                  <a:lnTo>
                    <a:pt x="583780" y="147701"/>
                  </a:lnTo>
                  <a:lnTo>
                    <a:pt x="591477" y="142468"/>
                  </a:lnTo>
                  <a:lnTo>
                    <a:pt x="598170" y="135128"/>
                  </a:lnTo>
                  <a:lnTo>
                    <a:pt x="599592" y="132715"/>
                  </a:lnTo>
                  <a:lnTo>
                    <a:pt x="603643" y="125869"/>
                  </a:lnTo>
                  <a:lnTo>
                    <a:pt x="607695" y="114846"/>
                  </a:lnTo>
                  <a:lnTo>
                    <a:pt x="610311" y="102057"/>
                  </a:lnTo>
                  <a:lnTo>
                    <a:pt x="611505" y="87503"/>
                  </a:lnTo>
                  <a:lnTo>
                    <a:pt x="636778" y="87503"/>
                  </a:lnTo>
                  <a:lnTo>
                    <a:pt x="636778" y="158877"/>
                  </a:lnTo>
                  <a:lnTo>
                    <a:pt x="657606" y="158877"/>
                  </a:lnTo>
                  <a:lnTo>
                    <a:pt x="657606" y="87503"/>
                  </a:lnTo>
                  <a:lnTo>
                    <a:pt x="657606" y="67945"/>
                  </a:lnTo>
                  <a:lnTo>
                    <a:pt x="657606" y="6096"/>
                  </a:lnTo>
                  <a:close/>
                </a:path>
                <a:path w="2197100" h="167005">
                  <a:moveTo>
                    <a:pt x="767207" y="0"/>
                  </a:moveTo>
                  <a:lnTo>
                    <a:pt x="745998" y="0"/>
                  </a:lnTo>
                  <a:lnTo>
                    <a:pt x="681482" y="166878"/>
                  </a:lnTo>
                  <a:lnTo>
                    <a:pt x="702564" y="166878"/>
                  </a:lnTo>
                  <a:lnTo>
                    <a:pt x="767207" y="0"/>
                  </a:lnTo>
                  <a:close/>
                </a:path>
                <a:path w="2197100" h="167005">
                  <a:moveTo>
                    <a:pt x="967740" y="6985"/>
                  </a:moveTo>
                  <a:lnTo>
                    <a:pt x="947293" y="6985"/>
                  </a:lnTo>
                  <a:lnTo>
                    <a:pt x="947293" y="25019"/>
                  </a:lnTo>
                  <a:lnTo>
                    <a:pt x="947293" y="41783"/>
                  </a:lnTo>
                  <a:lnTo>
                    <a:pt x="947293" y="56769"/>
                  </a:lnTo>
                  <a:lnTo>
                    <a:pt x="857250" y="56769"/>
                  </a:lnTo>
                  <a:lnTo>
                    <a:pt x="857250" y="41783"/>
                  </a:lnTo>
                  <a:lnTo>
                    <a:pt x="947293" y="41783"/>
                  </a:lnTo>
                  <a:lnTo>
                    <a:pt x="947293" y="25019"/>
                  </a:lnTo>
                  <a:lnTo>
                    <a:pt x="857250" y="25019"/>
                  </a:lnTo>
                  <a:lnTo>
                    <a:pt x="857250" y="6985"/>
                  </a:lnTo>
                  <a:lnTo>
                    <a:pt x="836549" y="6985"/>
                  </a:lnTo>
                  <a:lnTo>
                    <a:pt x="836549" y="74041"/>
                  </a:lnTo>
                  <a:lnTo>
                    <a:pt x="967740" y="74041"/>
                  </a:lnTo>
                  <a:lnTo>
                    <a:pt x="967740" y="56769"/>
                  </a:lnTo>
                  <a:lnTo>
                    <a:pt x="967740" y="41783"/>
                  </a:lnTo>
                  <a:lnTo>
                    <a:pt x="967740" y="25019"/>
                  </a:lnTo>
                  <a:lnTo>
                    <a:pt x="967740" y="6985"/>
                  </a:lnTo>
                  <a:close/>
                </a:path>
                <a:path w="2197100" h="167005">
                  <a:moveTo>
                    <a:pt x="970915" y="139065"/>
                  </a:moveTo>
                  <a:lnTo>
                    <a:pt x="857377" y="139065"/>
                  </a:lnTo>
                  <a:lnTo>
                    <a:pt x="857377" y="113411"/>
                  </a:lnTo>
                  <a:lnTo>
                    <a:pt x="836168" y="113411"/>
                  </a:lnTo>
                  <a:lnTo>
                    <a:pt x="836168" y="157099"/>
                  </a:lnTo>
                  <a:lnTo>
                    <a:pt x="970915" y="157099"/>
                  </a:lnTo>
                  <a:lnTo>
                    <a:pt x="970915" y="139065"/>
                  </a:lnTo>
                  <a:close/>
                </a:path>
                <a:path w="2197100" h="167005">
                  <a:moveTo>
                    <a:pt x="978662" y="85471"/>
                  </a:moveTo>
                  <a:lnTo>
                    <a:pt x="825881" y="85471"/>
                  </a:lnTo>
                  <a:lnTo>
                    <a:pt x="825881" y="103378"/>
                  </a:lnTo>
                  <a:lnTo>
                    <a:pt x="891667" y="103378"/>
                  </a:lnTo>
                  <a:lnTo>
                    <a:pt x="891667" y="126619"/>
                  </a:lnTo>
                  <a:lnTo>
                    <a:pt x="912622" y="126619"/>
                  </a:lnTo>
                  <a:lnTo>
                    <a:pt x="912622" y="103378"/>
                  </a:lnTo>
                  <a:lnTo>
                    <a:pt x="978662" y="103378"/>
                  </a:lnTo>
                  <a:lnTo>
                    <a:pt x="978662" y="85471"/>
                  </a:lnTo>
                  <a:close/>
                </a:path>
                <a:path w="2197100" h="167005">
                  <a:moveTo>
                    <a:pt x="1105662" y="80899"/>
                  </a:moveTo>
                  <a:lnTo>
                    <a:pt x="1080935" y="62103"/>
                  </a:lnTo>
                  <a:lnTo>
                    <a:pt x="1059053" y="45466"/>
                  </a:lnTo>
                  <a:lnTo>
                    <a:pt x="1061859" y="37249"/>
                  </a:lnTo>
                  <a:lnTo>
                    <a:pt x="1063840" y="28384"/>
                  </a:lnTo>
                  <a:lnTo>
                    <a:pt x="1065009" y="18859"/>
                  </a:lnTo>
                  <a:lnTo>
                    <a:pt x="1065403" y="8636"/>
                  </a:lnTo>
                  <a:lnTo>
                    <a:pt x="1044575" y="7366"/>
                  </a:lnTo>
                  <a:lnTo>
                    <a:pt x="1044143" y="16446"/>
                  </a:lnTo>
                  <a:lnTo>
                    <a:pt x="1043063" y="25006"/>
                  </a:lnTo>
                  <a:lnTo>
                    <a:pt x="1023874" y="64770"/>
                  </a:lnTo>
                  <a:lnTo>
                    <a:pt x="999744" y="76962"/>
                  </a:lnTo>
                  <a:lnTo>
                    <a:pt x="999744" y="96139"/>
                  </a:lnTo>
                  <a:lnTo>
                    <a:pt x="1036853" y="79984"/>
                  </a:lnTo>
                  <a:lnTo>
                    <a:pt x="1051052" y="62103"/>
                  </a:lnTo>
                  <a:lnTo>
                    <a:pt x="1093724" y="94869"/>
                  </a:lnTo>
                  <a:lnTo>
                    <a:pt x="1105662" y="80899"/>
                  </a:lnTo>
                  <a:close/>
                </a:path>
                <a:path w="2197100" h="167005">
                  <a:moveTo>
                    <a:pt x="1143635" y="105156"/>
                  </a:moveTo>
                  <a:lnTo>
                    <a:pt x="1011682" y="105156"/>
                  </a:lnTo>
                  <a:lnTo>
                    <a:pt x="1011682" y="123571"/>
                  </a:lnTo>
                  <a:lnTo>
                    <a:pt x="1122426" y="123571"/>
                  </a:lnTo>
                  <a:lnTo>
                    <a:pt x="1122426" y="158877"/>
                  </a:lnTo>
                  <a:lnTo>
                    <a:pt x="1143635" y="158877"/>
                  </a:lnTo>
                  <a:lnTo>
                    <a:pt x="1143635" y="105156"/>
                  </a:lnTo>
                  <a:close/>
                </a:path>
                <a:path w="2197100" h="167005">
                  <a:moveTo>
                    <a:pt x="1143635" y="6096"/>
                  </a:moveTo>
                  <a:lnTo>
                    <a:pt x="1122680" y="6096"/>
                  </a:lnTo>
                  <a:lnTo>
                    <a:pt x="1122680" y="33401"/>
                  </a:lnTo>
                  <a:lnTo>
                    <a:pt x="1086739" y="33401"/>
                  </a:lnTo>
                  <a:lnTo>
                    <a:pt x="1086739" y="52451"/>
                  </a:lnTo>
                  <a:lnTo>
                    <a:pt x="1122680" y="52451"/>
                  </a:lnTo>
                  <a:lnTo>
                    <a:pt x="1122680" y="100457"/>
                  </a:lnTo>
                  <a:lnTo>
                    <a:pt x="1143635" y="100457"/>
                  </a:lnTo>
                  <a:lnTo>
                    <a:pt x="1143635" y="6096"/>
                  </a:lnTo>
                  <a:close/>
                </a:path>
                <a:path w="2197100" h="167005">
                  <a:moveTo>
                    <a:pt x="1314069" y="109728"/>
                  </a:moveTo>
                  <a:lnTo>
                    <a:pt x="1180846" y="109728"/>
                  </a:lnTo>
                  <a:lnTo>
                    <a:pt x="1180846" y="127381"/>
                  </a:lnTo>
                  <a:lnTo>
                    <a:pt x="1292987" y="127381"/>
                  </a:lnTo>
                  <a:lnTo>
                    <a:pt x="1292987" y="159004"/>
                  </a:lnTo>
                  <a:lnTo>
                    <a:pt x="1314069" y="159004"/>
                  </a:lnTo>
                  <a:lnTo>
                    <a:pt x="1314069" y="109728"/>
                  </a:lnTo>
                  <a:close/>
                </a:path>
                <a:path w="2197100" h="167005">
                  <a:moveTo>
                    <a:pt x="1324610" y="80772"/>
                  </a:moveTo>
                  <a:lnTo>
                    <a:pt x="1258443" y="80772"/>
                  </a:lnTo>
                  <a:lnTo>
                    <a:pt x="1258443" y="67945"/>
                  </a:lnTo>
                  <a:lnTo>
                    <a:pt x="1313688" y="67945"/>
                  </a:lnTo>
                  <a:lnTo>
                    <a:pt x="1313688" y="50673"/>
                  </a:lnTo>
                  <a:lnTo>
                    <a:pt x="1313688" y="25146"/>
                  </a:lnTo>
                  <a:lnTo>
                    <a:pt x="1313688" y="7874"/>
                  </a:lnTo>
                  <a:lnTo>
                    <a:pt x="1292987" y="7874"/>
                  </a:lnTo>
                  <a:lnTo>
                    <a:pt x="1292987" y="25146"/>
                  </a:lnTo>
                  <a:lnTo>
                    <a:pt x="1292987" y="50673"/>
                  </a:lnTo>
                  <a:lnTo>
                    <a:pt x="1203325" y="50673"/>
                  </a:lnTo>
                  <a:lnTo>
                    <a:pt x="1203325" y="25146"/>
                  </a:lnTo>
                  <a:lnTo>
                    <a:pt x="1292987" y="25146"/>
                  </a:lnTo>
                  <a:lnTo>
                    <a:pt x="1292987" y="7874"/>
                  </a:lnTo>
                  <a:lnTo>
                    <a:pt x="1182497" y="7874"/>
                  </a:lnTo>
                  <a:lnTo>
                    <a:pt x="1182497" y="67945"/>
                  </a:lnTo>
                  <a:lnTo>
                    <a:pt x="1237742" y="67945"/>
                  </a:lnTo>
                  <a:lnTo>
                    <a:pt x="1237742" y="80772"/>
                  </a:lnTo>
                  <a:lnTo>
                    <a:pt x="1171829" y="80772"/>
                  </a:lnTo>
                  <a:lnTo>
                    <a:pt x="1171829" y="98425"/>
                  </a:lnTo>
                  <a:lnTo>
                    <a:pt x="1324610" y="98425"/>
                  </a:lnTo>
                  <a:lnTo>
                    <a:pt x="1324610" y="80772"/>
                  </a:lnTo>
                  <a:close/>
                </a:path>
                <a:path w="2197100" h="167005">
                  <a:moveTo>
                    <a:pt x="1496822" y="132461"/>
                  </a:moveTo>
                  <a:lnTo>
                    <a:pt x="1459484" y="132461"/>
                  </a:lnTo>
                  <a:lnTo>
                    <a:pt x="1459484" y="100965"/>
                  </a:lnTo>
                  <a:lnTo>
                    <a:pt x="1488948" y="100965"/>
                  </a:lnTo>
                  <a:lnTo>
                    <a:pt x="1488948" y="81915"/>
                  </a:lnTo>
                  <a:lnTo>
                    <a:pt x="1462532" y="81915"/>
                  </a:lnTo>
                  <a:lnTo>
                    <a:pt x="1462532" y="31750"/>
                  </a:lnTo>
                  <a:lnTo>
                    <a:pt x="1487297" y="31750"/>
                  </a:lnTo>
                  <a:lnTo>
                    <a:pt x="1487297" y="12446"/>
                  </a:lnTo>
                  <a:lnTo>
                    <a:pt x="1441450" y="12446"/>
                  </a:lnTo>
                  <a:lnTo>
                    <a:pt x="1441450" y="31750"/>
                  </a:lnTo>
                  <a:lnTo>
                    <a:pt x="1441450" y="81915"/>
                  </a:lnTo>
                  <a:lnTo>
                    <a:pt x="1438656" y="81915"/>
                  </a:lnTo>
                  <a:lnTo>
                    <a:pt x="1438656" y="100965"/>
                  </a:lnTo>
                  <a:lnTo>
                    <a:pt x="1438656" y="132461"/>
                  </a:lnTo>
                  <a:lnTo>
                    <a:pt x="1402080" y="132461"/>
                  </a:lnTo>
                  <a:lnTo>
                    <a:pt x="1402080" y="100965"/>
                  </a:lnTo>
                  <a:lnTo>
                    <a:pt x="1438656" y="100965"/>
                  </a:lnTo>
                  <a:lnTo>
                    <a:pt x="1438656" y="81915"/>
                  </a:lnTo>
                  <a:lnTo>
                    <a:pt x="1399159" y="81915"/>
                  </a:lnTo>
                  <a:lnTo>
                    <a:pt x="1399159" y="31750"/>
                  </a:lnTo>
                  <a:lnTo>
                    <a:pt x="1441450" y="31750"/>
                  </a:lnTo>
                  <a:lnTo>
                    <a:pt x="1441450" y="12446"/>
                  </a:lnTo>
                  <a:lnTo>
                    <a:pt x="1353312" y="12446"/>
                  </a:lnTo>
                  <a:lnTo>
                    <a:pt x="1353312" y="31750"/>
                  </a:lnTo>
                  <a:lnTo>
                    <a:pt x="1378077" y="31750"/>
                  </a:lnTo>
                  <a:lnTo>
                    <a:pt x="1378077" y="81915"/>
                  </a:lnTo>
                  <a:lnTo>
                    <a:pt x="1351661" y="81915"/>
                  </a:lnTo>
                  <a:lnTo>
                    <a:pt x="1351661" y="100965"/>
                  </a:lnTo>
                  <a:lnTo>
                    <a:pt x="1381252" y="100965"/>
                  </a:lnTo>
                  <a:lnTo>
                    <a:pt x="1381252" y="132461"/>
                  </a:lnTo>
                  <a:lnTo>
                    <a:pt x="1344041" y="132461"/>
                  </a:lnTo>
                  <a:lnTo>
                    <a:pt x="1344041" y="151765"/>
                  </a:lnTo>
                  <a:lnTo>
                    <a:pt x="1496822" y="151765"/>
                  </a:lnTo>
                  <a:lnTo>
                    <a:pt x="1496822" y="132461"/>
                  </a:lnTo>
                  <a:close/>
                </a:path>
                <a:path w="2197100" h="167005">
                  <a:moveTo>
                    <a:pt x="1641983" y="0"/>
                  </a:moveTo>
                  <a:lnTo>
                    <a:pt x="1620774" y="0"/>
                  </a:lnTo>
                  <a:lnTo>
                    <a:pt x="1556258" y="166878"/>
                  </a:lnTo>
                  <a:lnTo>
                    <a:pt x="1577340" y="166878"/>
                  </a:lnTo>
                  <a:lnTo>
                    <a:pt x="1641983" y="0"/>
                  </a:lnTo>
                  <a:close/>
                </a:path>
                <a:path w="2197100" h="167005">
                  <a:moveTo>
                    <a:pt x="1846961" y="7874"/>
                  </a:moveTo>
                  <a:lnTo>
                    <a:pt x="1715135" y="7874"/>
                  </a:lnTo>
                  <a:lnTo>
                    <a:pt x="1715135" y="25908"/>
                  </a:lnTo>
                  <a:lnTo>
                    <a:pt x="1826006" y="25908"/>
                  </a:lnTo>
                  <a:lnTo>
                    <a:pt x="1826006" y="62103"/>
                  </a:lnTo>
                  <a:lnTo>
                    <a:pt x="1846961" y="62103"/>
                  </a:lnTo>
                  <a:lnTo>
                    <a:pt x="1846961" y="7874"/>
                  </a:lnTo>
                  <a:close/>
                </a:path>
                <a:path w="2197100" h="167005">
                  <a:moveTo>
                    <a:pt x="1848866" y="128016"/>
                  </a:moveTo>
                  <a:lnTo>
                    <a:pt x="1847672" y="120713"/>
                  </a:lnTo>
                  <a:lnTo>
                    <a:pt x="1844255" y="114681"/>
                  </a:lnTo>
                  <a:lnTo>
                    <a:pt x="1844103" y="114401"/>
                  </a:lnTo>
                  <a:lnTo>
                    <a:pt x="1838147" y="109093"/>
                  </a:lnTo>
                  <a:lnTo>
                    <a:pt x="1829816" y="104775"/>
                  </a:lnTo>
                  <a:lnTo>
                    <a:pt x="1827149" y="103936"/>
                  </a:lnTo>
                  <a:lnTo>
                    <a:pt x="1827149" y="124079"/>
                  </a:lnTo>
                  <a:lnTo>
                    <a:pt x="1827149" y="132207"/>
                  </a:lnTo>
                  <a:lnTo>
                    <a:pt x="1781429" y="141732"/>
                  </a:lnTo>
                  <a:lnTo>
                    <a:pt x="1772094" y="141516"/>
                  </a:lnTo>
                  <a:lnTo>
                    <a:pt x="1735836" y="132207"/>
                  </a:lnTo>
                  <a:lnTo>
                    <a:pt x="1735836" y="123825"/>
                  </a:lnTo>
                  <a:lnTo>
                    <a:pt x="1781429" y="114681"/>
                  </a:lnTo>
                  <a:lnTo>
                    <a:pt x="1790814" y="114922"/>
                  </a:lnTo>
                  <a:lnTo>
                    <a:pt x="1827149" y="124079"/>
                  </a:lnTo>
                  <a:lnTo>
                    <a:pt x="1827149" y="103936"/>
                  </a:lnTo>
                  <a:lnTo>
                    <a:pt x="1819656" y="101536"/>
                  </a:lnTo>
                  <a:lnTo>
                    <a:pt x="1808238" y="99237"/>
                  </a:lnTo>
                  <a:lnTo>
                    <a:pt x="1795373" y="97866"/>
                  </a:lnTo>
                  <a:lnTo>
                    <a:pt x="1781429" y="97409"/>
                  </a:lnTo>
                  <a:lnTo>
                    <a:pt x="1767268" y="97866"/>
                  </a:lnTo>
                  <a:lnTo>
                    <a:pt x="1724672" y="108712"/>
                  </a:lnTo>
                  <a:lnTo>
                    <a:pt x="1714119" y="128016"/>
                  </a:lnTo>
                  <a:lnTo>
                    <a:pt x="1715300" y="135572"/>
                  </a:lnTo>
                  <a:lnTo>
                    <a:pt x="1754657" y="157187"/>
                  </a:lnTo>
                  <a:lnTo>
                    <a:pt x="1781429" y="159004"/>
                  </a:lnTo>
                  <a:lnTo>
                    <a:pt x="1795526" y="158559"/>
                  </a:lnTo>
                  <a:lnTo>
                    <a:pt x="1838147" y="147383"/>
                  </a:lnTo>
                  <a:lnTo>
                    <a:pt x="1844255" y="141732"/>
                  </a:lnTo>
                  <a:lnTo>
                    <a:pt x="1847672" y="135572"/>
                  </a:lnTo>
                  <a:lnTo>
                    <a:pt x="1848866" y="128016"/>
                  </a:lnTo>
                  <a:close/>
                </a:path>
                <a:path w="2197100" h="167005">
                  <a:moveTo>
                    <a:pt x="1858010" y="69215"/>
                  </a:moveTo>
                  <a:lnTo>
                    <a:pt x="1782191" y="69215"/>
                  </a:lnTo>
                  <a:lnTo>
                    <a:pt x="1782191" y="40005"/>
                  </a:lnTo>
                  <a:lnTo>
                    <a:pt x="1761109" y="40005"/>
                  </a:lnTo>
                  <a:lnTo>
                    <a:pt x="1761109" y="69215"/>
                  </a:lnTo>
                  <a:lnTo>
                    <a:pt x="1705229" y="69215"/>
                  </a:lnTo>
                  <a:lnTo>
                    <a:pt x="1705229" y="86868"/>
                  </a:lnTo>
                  <a:lnTo>
                    <a:pt x="1858010" y="86868"/>
                  </a:lnTo>
                  <a:lnTo>
                    <a:pt x="1858010" y="69215"/>
                  </a:lnTo>
                  <a:close/>
                </a:path>
                <a:path w="2197100" h="167005">
                  <a:moveTo>
                    <a:pt x="2020697" y="7874"/>
                  </a:moveTo>
                  <a:lnTo>
                    <a:pt x="1888871" y="7874"/>
                  </a:lnTo>
                  <a:lnTo>
                    <a:pt x="1888871" y="25908"/>
                  </a:lnTo>
                  <a:lnTo>
                    <a:pt x="1999742" y="25908"/>
                  </a:lnTo>
                  <a:lnTo>
                    <a:pt x="1999742" y="62103"/>
                  </a:lnTo>
                  <a:lnTo>
                    <a:pt x="2020697" y="62103"/>
                  </a:lnTo>
                  <a:lnTo>
                    <a:pt x="2020697" y="7874"/>
                  </a:lnTo>
                  <a:close/>
                </a:path>
                <a:path w="2197100" h="167005">
                  <a:moveTo>
                    <a:pt x="2022602" y="128016"/>
                  </a:moveTo>
                  <a:lnTo>
                    <a:pt x="2021408" y="120713"/>
                  </a:lnTo>
                  <a:lnTo>
                    <a:pt x="2017991" y="114681"/>
                  </a:lnTo>
                  <a:lnTo>
                    <a:pt x="2017839" y="114401"/>
                  </a:lnTo>
                  <a:lnTo>
                    <a:pt x="2011883" y="109093"/>
                  </a:lnTo>
                  <a:lnTo>
                    <a:pt x="2003552" y="104775"/>
                  </a:lnTo>
                  <a:lnTo>
                    <a:pt x="2000885" y="103936"/>
                  </a:lnTo>
                  <a:lnTo>
                    <a:pt x="2000885" y="124079"/>
                  </a:lnTo>
                  <a:lnTo>
                    <a:pt x="2000885" y="132207"/>
                  </a:lnTo>
                  <a:lnTo>
                    <a:pt x="1955165" y="141732"/>
                  </a:lnTo>
                  <a:lnTo>
                    <a:pt x="1945830" y="141516"/>
                  </a:lnTo>
                  <a:lnTo>
                    <a:pt x="1909572" y="132207"/>
                  </a:lnTo>
                  <a:lnTo>
                    <a:pt x="1909572" y="123825"/>
                  </a:lnTo>
                  <a:lnTo>
                    <a:pt x="1955165" y="114681"/>
                  </a:lnTo>
                  <a:lnTo>
                    <a:pt x="1964550" y="114922"/>
                  </a:lnTo>
                  <a:lnTo>
                    <a:pt x="2000885" y="124079"/>
                  </a:lnTo>
                  <a:lnTo>
                    <a:pt x="2000885" y="103936"/>
                  </a:lnTo>
                  <a:lnTo>
                    <a:pt x="1993392" y="101536"/>
                  </a:lnTo>
                  <a:lnTo>
                    <a:pt x="1981974" y="99237"/>
                  </a:lnTo>
                  <a:lnTo>
                    <a:pt x="1969109" y="97866"/>
                  </a:lnTo>
                  <a:lnTo>
                    <a:pt x="1955165" y="97409"/>
                  </a:lnTo>
                  <a:lnTo>
                    <a:pt x="1941004" y="97866"/>
                  </a:lnTo>
                  <a:lnTo>
                    <a:pt x="1898408" y="108712"/>
                  </a:lnTo>
                  <a:lnTo>
                    <a:pt x="1887855" y="128016"/>
                  </a:lnTo>
                  <a:lnTo>
                    <a:pt x="1889036" y="135572"/>
                  </a:lnTo>
                  <a:lnTo>
                    <a:pt x="1928393" y="157187"/>
                  </a:lnTo>
                  <a:lnTo>
                    <a:pt x="1955165" y="159004"/>
                  </a:lnTo>
                  <a:lnTo>
                    <a:pt x="1969262" y="158559"/>
                  </a:lnTo>
                  <a:lnTo>
                    <a:pt x="2011883" y="147383"/>
                  </a:lnTo>
                  <a:lnTo>
                    <a:pt x="2017991" y="141732"/>
                  </a:lnTo>
                  <a:lnTo>
                    <a:pt x="2021408" y="135572"/>
                  </a:lnTo>
                  <a:lnTo>
                    <a:pt x="2022602" y="128016"/>
                  </a:lnTo>
                  <a:close/>
                </a:path>
                <a:path w="2197100" h="167005">
                  <a:moveTo>
                    <a:pt x="2031746" y="69215"/>
                  </a:moveTo>
                  <a:lnTo>
                    <a:pt x="1955927" y="69215"/>
                  </a:lnTo>
                  <a:lnTo>
                    <a:pt x="1955927" y="40005"/>
                  </a:lnTo>
                  <a:lnTo>
                    <a:pt x="1934845" y="40005"/>
                  </a:lnTo>
                  <a:lnTo>
                    <a:pt x="1934845" y="69215"/>
                  </a:lnTo>
                  <a:lnTo>
                    <a:pt x="1878965" y="69215"/>
                  </a:lnTo>
                  <a:lnTo>
                    <a:pt x="1878965" y="86868"/>
                  </a:lnTo>
                  <a:lnTo>
                    <a:pt x="2031746" y="86868"/>
                  </a:lnTo>
                  <a:lnTo>
                    <a:pt x="2031746" y="69215"/>
                  </a:lnTo>
                  <a:close/>
                </a:path>
                <a:path w="2197100" h="167005">
                  <a:moveTo>
                    <a:pt x="2156968" y="73025"/>
                  </a:moveTo>
                  <a:lnTo>
                    <a:pt x="2135428" y="58166"/>
                  </a:lnTo>
                  <a:lnTo>
                    <a:pt x="2111502" y="41656"/>
                  </a:lnTo>
                  <a:lnTo>
                    <a:pt x="2113978" y="34378"/>
                  </a:lnTo>
                  <a:lnTo>
                    <a:pt x="2115718" y="26441"/>
                  </a:lnTo>
                  <a:lnTo>
                    <a:pt x="2116747" y="17856"/>
                  </a:lnTo>
                  <a:lnTo>
                    <a:pt x="2117090" y="8636"/>
                  </a:lnTo>
                  <a:lnTo>
                    <a:pt x="2096262" y="7366"/>
                  </a:lnTo>
                  <a:lnTo>
                    <a:pt x="2095842" y="15875"/>
                  </a:lnTo>
                  <a:lnTo>
                    <a:pt x="2094814" y="23850"/>
                  </a:lnTo>
                  <a:lnTo>
                    <a:pt x="2075688" y="60198"/>
                  </a:lnTo>
                  <a:lnTo>
                    <a:pt x="2051431" y="71628"/>
                  </a:lnTo>
                  <a:lnTo>
                    <a:pt x="2051431" y="90424"/>
                  </a:lnTo>
                  <a:lnTo>
                    <a:pt x="2089188" y="74955"/>
                  </a:lnTo>
                  <a:lnTo>
                    <a:pt x="2103501" y="58166"/>
                  </a:lnTo>
                  <a:lnTo>
                    <a:pt x="2146046" y="87376"/>
                  </a:lnTo>
                  <a:lnTo>
                    <a:pt x="2156968" y="73025"/>
                  </a:lnTo>
                  <a:close/>
                </a:path>
                <a:path w="2197100" h="167005">
                  <a:moveTo>
                    <a:pt x="2195322" y="6096"/>
                  </a:moveTo>
                  <a:lnTo>
                    <a:pt x="2174494" y="6096"/>
                  </a:lnTo>
                  <a:lnTo>
                    <a:pt x="2174494" y="30353"/>
                  </a:lnTo>
                  <a:lnTo>
                    <a:pt x="2138426" y="30353"/>
                  </a:lnTo>
                  <a:lnTo>
                    <a:pt x="2138426" y="49022"/>
                  </a:lnTo>
                  <a:lnTo>
                    <a:pt x="2174494" y="49022"/>
                  </a:lnTo>
                  <a:lnTo>
                    <a:pt x="2174494" y="93472"/>
                  </a:lnTo>
                  <a:lnTo>
                    <a:pt x="2195322" y="93472"/>
                  </a:lnTo>
                  <a:lnTo>
                    <a:pt x="2195322" y="6096"/>
                  </a:lnTo>
                  <a:close/>
                </a:path>
                <a:path w="2197100" h="167005">
                  <a:moveTo>
                    <a:pt x="2196579" y="126746"/>
                  </a:moveTo>
                  <a:lnTo>
                    <a:pt x="2174621" y="101295"/>
                  </a:lnTo>
                  <a:lnTo>
                    <a:pt x="2174621" y="122428"/>
                  </a:lnTo>
                  <a:lnTo>
                    <a:pt x="2174621" y="131318"/>
                  </a:lnTo>
                  <a:lnTo>
                    <a:pt x="2130171" y="141351"/>
                  </a:lnTo>
                  <a:lnTo>
                    <a:pt x="2120569" y="141122"/>
                  </a:lnTo>
                  <a:lnTo>
                    <a:pt x="2085848" y="131318"/>
                  </a:lnTo>
                  <a:lnTo>
                    <a:pt x="2085848" y="122301"/>
                  </a:lnTo>
                  <a:lnTo>
                    <a:pt x="2130171" y="112395"/>
                  </a:lnTo>
                  <a:lnTo>
                    <a:pt x="2139759" y="112636"/>
                  </a:lnTo>
                  <a:lnTo>
                    <a:pt x="2174621" y="122428"/>
                  </a:lnTo>
                  <a:lnTo>
                    <a:pt x="2174621" y="101295"/>
                  </a:lnTo>
                  <a:lnTo>
                    <a:pt x="2168309" y="99161"/>
                  </a:lnTo>
                  <a:lnTo>
                    <a:pt x="2157031" y="96786"/>
                  </a:lnTo>
                  <a:lnTo>
                    <a:pt x="2144306" y="95351"/>
                  </a:lnTo>
                  <a:lnTo>
                    <a:pt x="2130171" y="94869"/>
                  </a:lnTo>
                  <a:lnTo>
                    <a:pt x="2116099" y="95351"/>
                  </a:lnTo>
                  <a:lnTo>
                    <a:pt x="2074214" y="106870"/>
                  </a:lnTo>
                  <a:lnTo>
                    <a:pt x="2063877" y="126746"/>
                  </a:lnTo>
                  <a:lnTo>
                    <a:pt x="2065020" y="134632"/>
                  </a:lnTo>
                  <a:lnTo>
                    <a:pt x="2103412" y="156972"/>
                  </a:lnTo>
                  <a:lnTo>
                    <a:pt x="2130171" y="158877"/>
                  </a:lnTo>
                  <a:lnTo>
                    <a:pt x="2144306" y="158407"/>
                  </a:lnTo>
                  <a:lnTo>
                    <a:pt x="2186241" y="146875"/>
                  </a:lnTo>
                  <a:lnTo>
                    <a:pt x="2195436" y="134632"/>
                  </a:lnTo>
                  <a:lnTo>
                    <a:pt x="2196579" y="1267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39179" y="2573400"/>
              <a:ext cx="152780" cy="15151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51090" y="3343782"/>
              <a:ext cx="7206615" cy="358140"/>
            </a:xfrm>
            <a:custGeom>
              <a:avLst/>
              <a:gdLst/>
              <a:ahLst/>
              <a:cxnLst/>
              <a:rect l="l" t="t" r="r" b="b"/>
              <a:pathLst>
                <a:path w="7206615" h="358139">
                  <a:moveTo>
                    <a:pt x="86474" y="8890"/>
                  </a:moveTo>
                  <a:lnTo>
                    <a:pt x="0" y="8890"/>
                  </a:lnTo>
                  <a:lnTo>
                    <a:pt x="0" y="28194"/>
                  </a:lnTo>
                  <a:lnTo>
                    <a:pt x="65252" y="28194"/>
                  </a:lnTo>
                  <a:lnTo>
                    <a:pt x="65252" y="46990"/>
                  </a:lnTo>
                  <a:lnTo>
                    <a:pt x="57619" y="89662"/>
                  </a:lnTo>
                  <a:lnTo>
                    <a:pt x="28041" y="121869"/>
                  </a:lnTo>
                  <a:lnTo>
                    <a:pt x="0" y="127381"/>
                  </a:lnTo>
                  <a:lnTo>
                    <a:pt x="0" y="147193"/>
                  </a:lnTo>
                  <a:lnTo>
                    <a:pt x="46736" y="134620"/>
                  </a:lnTo>
                  <a:lnTo>
                    <a:pt x="76238" y="99441"/>
                  </a:lnTo>
                  <a:lnTo>
                    <a:pt x="85826" y="61214"/>
                  </a:lnTo>
                  <a:lnTo>
                    <a:pt x="86448" y="46990"/>
                  </a:lnTo>
                  <a:lnTo>
                    <a:pt x="86474" y="8890"/>
                  </a:lnTo>
                  <a:close/>
                </a:path>
                <a:path w="7206615" h="358139">
                  <a:moveTo>
                    <a:pt x="135978" y="3556"/>
                  </a:moveTo>
                  <a:lnTo>
                    <a:pt x="115100" y="3556"/>
                  </a:lnTo>
                  <a:lnTo>
                    <a:pt x="115100" y="156464"/>
                  </a:lnTo>
                  <a:lnTo>
                    <a:pt x="135978" y="156464"/>
                  </a:lnTo>
                  <a:lnTo>
                    <a:pt x="135978" y="3556"/>
                  </a:lnTo>
                  <a:close/>
                </a:path>
                <a:path w="7206615" h="358139">
                  <a:moveTo>
                    <a:pt x="314794" y="44196"/>
                  </a:moveTo>
                  <a:lnTo>
                    <a:pt x="287642" y="33528"/>
                  </a:lnTo>
                  <a:lnTo>
                    <a:pt x="253072" y="19939"/>
                  </a:lnTo>
                  <a:lnTo>
                    <a:pt x="256374" y="15621"/>
                  </a:lnTo>
                  <a:lnTo>
                    <a:pt x="258660" y="10160"/>
                  </a:lnTo>
                  <a:lnTo>
                    <a:pt x="259803" y="3683"/>
                  </a:lnTo>
                  <a:lnTo>
                    <a:pt x="239356" y="0"/>
                  </a:lnTo>
                  <a:lnTo>
                    <a:pt x="237324" y="6388"/>
                  </a:lnTo>
                  <a:lnTo>
                    <a:pt x="234480" y="12217"/>
                  </a:lnTo>
                  <a:lnTo>
                    <a:pt x="202361" y="36195"/>
                  </a:lnTo>
                  <a:lnTo>
                    <a:pt x="172161" y="41783"/>
                  </a:lnTo>
                  <a:lnTo>
                    <a:pt x="172161" y="59436"/>
                  </a:lnTo>
                  <a:lnTo>
                    <a:pt x="211759" y="51943"/>
                  </a:lnTo>
                  <a:lnTo>
                    <a:pt x="242150" y="33528"/>
                  </a:lnTo>
                  <a:lnTo>
                    <a:pt x="308317" y="59817"/>
                  </a:lnTo>
                  <a:lnTo>
                    <a:pt x="314794" y="44196"/>
                  </a:lnTo>
                  <a:close/>
                </a:path>
                <a:path w="7206615" h="358139">
                  <a:moveTo>
                    <a:pt x="319493" y="65151"/>
                  </a:moveTo>
                  <a:lnTo>
                    <a:pt x="166738" y="65151"/>
                  </a:lnTo>
                  <a:lnTo>
                    <a:pt x="166738" y="82042"/>
                  </a:lnTo>
                  <a:lnTo>
                    <a:pt x="232625" y="82042"/>
                  </a:lnTo>
                  <a:lnTo>
                    <a:pt x="232625" y="92202"/>
                  </a:lnTo>
                  <a:lnTo>
                    <a:pt x="176707" y="92202"/>
                  </a:lnTo>
                  <a:lnTo>
                    <a:pt x="176707" y="108585"/>
                  </a:lnTo>
                  <a:lnTo>
                    <a:pt x="288632" y="108585"/>
                  </a:lnTo>
                  <a:lnTo>
                    <a:pt x="288632" y="115570"/>
                  </a:lnTo>
                  <a:lnTo>
                    <a:pt x="177063" y="115570"/>
                  </a:lnTo>
                  <a:lnTo>
                    <a:pt x="177063" y="154686"/>
                  </a:lnTo>
                  <a:lnTo>
                    <a:pt x="311873" y="154686"/>
                  </a:lnTo>
                  <a:lnTo>
                    <a:pt x="311873" y="138176"/>
                  </a:lnTo>
                  <a:lnTo>
                    <a:pt x="197586" y="138176"/>
                  </a:lnTo>
                  <a:lnTo>
                    <a:pt x="197586" y="131318"/>
                  </a:lnTo>
                  <a:lnTo>
                    <a:pt x="309206" y="131318"/>
                  </a:lnTo>
                  <a:lnTo>
                    <a:pt x="309206" y="92202"/>
                  </a:lnTo>
                  <a:lnTo>
                    <a:pt x="253453" y="92202"/>
                  </a:lnTo>
                  <a:lnTo>
                    <a:pt x="253453" y="82042"/>
                  </a:lnTo>
                  <a:lnTo>
                    <a:pt x="319493" y="82042"/>
                  </a:lnTo>
                  <a:lnTo>
                    <a:pt x="319493" y="65151"/>
                  </a:lnTo>
                  <a:close/>
                </a:path>
                <a:path w="7206615" h="358139">
                  <a:moveTo>
                    <a:pt x="444842" y="70485"/>
                  </a:moveTo>
                  <a:lnTo>
                    <a:pt x="423214" y="55626"/>
                  </a:lnTo>
                  <a:lnTo>
                    <a:pt x="399376" y="39243"/>
                  </a:lnTo>
                  <a:lnTo>
                    <a:pt x="401802" y="31915"/>
                  </a:lnTo>
                  <a:lnTo>
                    <a:pt x="403542" y="23977"/>
                  </a:lnTo>
                  <a:lnTo>
                    <a:pt x="404609" y="15430"/>
                  </a:lnTo>
                  <a:lnTo>
                    <a:pt x="404964" y="6223"/>
                  </a:lnTo>
                  <a:lnTo>
                    <a:pt x="384136" y="4826"/>
                  </a:lnTo>
                  <a:lnTo>
                    <a:pt x="383705" y="13335"/>
                  </a:lnTo>
                  <a:lnTo>
                    <a:pt x="382625" y="21310"/>
                  </a:lnTo>
                  <a:lnTo>
                    <a:pt x="363562" y="57658"/>
                  </a:lnTo>
                  <a:lnTo>
                    <a:pt x="339305" y="69215"/>
                  </a:lnTo>
                  <a:lnTo>
                    <a:pt x="339305" y="87884"/>
                  </a:lnTo>
                  <a:lnTo>
                    <a:pt x="376936" y="72415"/>
                  </a:lnTo>
                  <a:lnTo>
                    <a:pt x="391248" y="55626"/>
                  </a:lnTo>
                  <a:lnTo>
                    <a:pt x="433793" y="84963"/>
                  </a:lnTo>
                  <a:lnTo>
                    <a:pt x="444842" y="70485"/>
                  </a:lnTo>
                  <a:close/>
                </a:path>
                <a:path w="7206615" h="358139">
                  <a:moveTo>
                    <a:pt x="483196" y="3556"/>
                  </a:moveTo>
                  <a:lnTo>
                    <a:pt x="462241" y="3556"/>
                  </a:lnTo>
                  <a:lnTo>
                    <a:pt x="462241" y="27813"/>
                  </a:lnTo>
                  <a:lnTo>
                    <a:pt x="426173" y="27813"/>
                  </a:lnTo>
                  <a:lnTo>
                    <a:pt x="426173" y="46609"/>
                  </a:lnTo>
                  <a:lnTo>
                    <a:pt x="462241" y="46609"/>
                  </a:lnTo>
                  <a:lnTo>
                    <a:pt x="462241" y="90932"/>
                  </a:lnTo>
                  <a:lnTo>
                    <a:pt x="483196" y="90932"/>
                  </a:lnTo>
                  <a:lnTo>
                    <a:pt x="483196" y="3556"/>
                  </a:lnTo>
                  <a:close/>
                </a:path>
                <a:path w="7206615" h="358139">
                  <a:moveTo>
                    <a:pt x="484339" y="124333"/>
                  </a:moveTo>
                  <a:lnTo>
                    <a:pt x="483196" y="116598"/>
                  </a:lnTo>
                  <a:lnTo>
                    <a:pt x="479767" y="109969"/>
                  </a:lnTo>
                  <a:lnTo>
                    <a:pt x="479640" y="109855"/>
                  </a:lnTo>
                  <a:lnTo>
                    <a:pt x="474052" y="104457"/>
                  </a:lnTo>
                  <a:lnTo>
                    <a:pt x="466051" y="100076"/>
                  </a:lnTo>
                  <a:lnTo>
                    <a:pt x="462495" y="98894"/>
                  </a:lnTo>
                  <a:lnTo>
                    <a:pt x="462495" y="119888"/>
                  </a:lnTo>
                  <a:lnTo>
                    <a:pt x="462495" y="128905"/>
                  </a:lnTo>
                  <a:lnTo>
                    <a:pt x="418045" y="138938"/>
                  </a:lnTo>
                  <a:lnTo>
                    <a:pt x="408444" y="138709"/>
                  </a:lnTo>
                  <a:lnTo>
                    <a:pt x="373595" y="128905"/>
                  </a:lnTo>
                  <a:lnTo>
                    <a:pt x="373595" y="119888"/>
                  </a:lnTo>
                  <a:lnTo>
                    <a:pt x="418045" y="109855"/>
                  </a:lnTo>
                  <a:lnTo>
                    <a:pt x="427634" y="110096"/>
                  </a:lnTo>
                  <a:lnTo>
                    <a:pt x="462495" y="119888"/>
                  </a:lnTo>
                  <a:lnTo>
                    <a:pt x="462495" y="98894"/>
                  </a:lnTo>
                  <a:lnTo>
                    <a:pt x="456120" y="96748"/>
                  </a:lnTo>
                  <a:lnTo>
                    <a:pt x="444804" y="94361"/>
                  </a:lnTo>
                  <a:lnTo>
                    <a:pt x="432117" y="92938"/>
                  </a:lnTo>
                  <a:lnTo>
                    <a:pt x="418045" y="92456"/>
                  </a:lnTo>
                  <a:lnTo>
                    <a:pt x="403961" y="92938"/>
                  </a:lnTo>
                  <a:lnTo>
                    <a:pt x="362026" y="104457"/>
                  </a:lnTo>
                  <a:lnTo>
                    <a:pt x="351751" y="124333"/>
                  </a:lnTo>
                  <a:lnTo>
                    <a:pt x="352894" y="132143"/>
                  </a:lnTo>
                  <a:lnTo>
                    <a:pt x="391185" y="154546"/>
                  </a:lnTo>
                  <a:lnTo>
                    <a:pt x="418045" y="156464"/>
                  </a:lnTo>
                  <a:lnTo>
                    <a:pt x="432117" y="155968"/>
                  </a:lnTo>
                  <a:lnTo>
                    <a:pt x="474052" y="144348"/>
                  </a:lnTo>
                  <a:lnTo>
                    <a:pt x="479628" y="138938"/>
                  </a:lnTo>
                  <a:lnTo>
                    <a:pt x="479767" y="138811"/>
                  </a:lnTo>
                  <a:lnTo>
                    <a:pt x="483196" y="132143"/>
                  </a:lnTo>
                  <a:lnTo>
                    <a:pt x="484339" y="124333"/>
                  </a:lnTo>
                  <a:close/>
                </a:path>
                <a:path w="7206615" h="358139">
                  <a:moveTo>
                    <a:pt x="6831800" y="220091"/>
                  </a:moveTo>
                  <a:lnTo>
                    <a:pt x="6749123" y="220091"/>
                  </a:lnTo>
                  <a:lnTo>
                    <a:pt x="6749123" y="236728"/>
                  </a:lnTo>
                  <a:lnTo>
                    <a:pt x="6812369" y="236728"/>
                  </a:lnTo>
                  <a:lnTo>
                    <a:pt x="6812369" y="239788"/>
                  </a:lnTo>
                  <a:lnTo>
                    <a:pt x="6787223" y="270598"/>
                  </a:lnTo>
                  <a:lnTo>
                    <a:pt x="6749123" y="275971"/>
                  </a:lnTo>
                  <a:lnTo>
                    <a:pt x="6749123" y="292862"/>
                  </a:lnTo>
                  <a:lnTo>
                    <a:pt x="6798246" y="285153"/>
                  </a:lnTo>
                  <a:lnTo>
                    <a:pt x="6830441" y="250380"/>
                  </a:lnTo>
                  <a:lnTo>
                    <a:pt x="6831800" y="237109"/>
                  </a:lnTo>
                  <a:lnTo>
                    <a:pt x="6831800" y="220091"/>
                  </a:lnTo>
                  <a:close/>
                </a:path>
                <a:path w="7206615" h="358139">
                  <a:moveTo>
                    <a:pt x="6845897" y="79629"/>
                  </a:moveTo>
                  <a:lnTo>
                    <a:pt x="6827139" y="67818"/>
                  </a:lnTo>
                  <a:lnTo>
                    <a:pt x="6803352" y="52832"/>
                  </a:lnTo>
                  <a:lnTo>
                    <a:pt x="6805130" y="47879"/>
                  </a:lnTo>
                  <a:lnTo>
                    <a:pt x="6806019" y="43180"/>
                  </a:lnTo>
                  <a:lnTo>
                    <a:pt x="6806273" y="38989"/>
                  </a:lnTo>
                  <a:lnTo>
                    <a:pt x="6841325" y="38989"/>
                  </a:lnTo>
                  <a:lnTo>
                    <a:pt x="6841325" y="22098"/>
                  </a:lnTo>
                  <a:lnTo>
                    <a:pt x="6750012" y="22098"/>
                  </a:lnTo>
                  <a:lnTo>
                    <a:pt x="6750012" y="38989"/>
                  </a:lnTo>
                  <a:lnTo>
                    <a:pt x="6787223" y="38989"/>
                  </a:lnTo>
                  <a:lnTo>
                    <a:pt x="6785927" y="46164"/>
                  </a:lnTo>
                  <a:lnTo>
                    <a:pt x="6756603" y="76111"/>
                  </a:lnTo>
                  <a:lnTo>
                    <a:pt x="6748234" y="77851"/>
                  </a:lnTo>
                  <a:lnTo>
                    <a:pt x="6748234" y="95123"/>
                  </a:lnTo>
                  <a:lnTo>
                    <a:pt x="6788328" y="77939"/>
                  </a:lnTo>
                  <a:lnTo>
                    <a:pt x="6796240" y="67818"/>
                  </a:lnTo>
                  <a:lnTo>
                    <a:pt x="6836753" y="93726"/>
                  </a:lnTo>
                  <a:lnTo>
                    <a:pt x="6845897" y="79629"/>
                  </a:lnTo>
                  <a:close/>
                </a:path>
                <a:path w="7206615" h="358139">
                  <a:moveTo>
                    <a:pt x="6875742" y="327152"/>
                  </a:moveTo>
                  <a:lnTo>
                    <a:pt x="6855422" y="302844"/>
                  </a:lnTo>
                  <a:lnTo>
                    <a:pt x="6855422" y="322834"/>
                  </a:lnTo>
                  <a:lnTo>
                    <a:pt x="6855422" y="331724"/>
                  </a:lnTo>
                  <a:lnTo>
                    <a:pt x="6814909" y="341249"/>
                  </a:lnTo>
                  <a:lnTo>
                    <a:pt x="6806133" y="341020"/>
                  </a:lnTo>
                  <a:lnTo>
                    <a:pt x="6774523" y="331724"/>
                  </a:lnTo>
                  <a:lnTo>
                    <a:pt x="6774523" y="322834"/>
                  </a:lnTo>
                  <a:lnTo>
                    <a:pt x="6814909" y="313055"/>
                  </a:lnTo>
                  <a:lnTo>
                    <a:pt x="6823672" y="313296"/>
                  </a:lnTo>
                  <a:lnTo>
                    <a:pt x="6855422" y="322834"/>
                  </a:lnTo>
                  <a:lnTo>
                    <a:pt x="6855422" y="302844"/>
                  </a:lnTo>
                  <a:lnTo>
                    <a:pt x="6849821" y="300875"/>
                  </a:lnTo>
                  <a:lnTo>
                    <a:pt x="6839496" y="298615"/>
                  </a:lnTo>
                  <a:lnTo>
                    <a:pt x="6827863" y="297256"/>
                  </a:lnTo>
                  <a:lnTo>
                    <a:pt x="6814909" y="296799"/>
                  </a:lnTo>
                  <a:lnTo>
                    <a:pt x="6802018" y="297256"/>
                  </a:lnTo>
                  <a:lnTo>
                    <a:pt x="6763626" y="308203"/>
                  </a:lnTo>
                  <a:lnTo>
                    <a:pt x="6754203" y="327152"/>
                  </a:lnTo>
                  <a:lnTo>
                    <a:pt x="6755244" y="334683"/>
                  </a:lnTo>
                  <a:lnTo>
                    <a:pt x="6790360" y="355955"/>
                  </a:lnTo>
                  <a:lnTo>
                    <a:pt x="6814909" y="357759"/>
                  </a:lnTo>
                  <a:lnTo>
                    <a:pt x="6827863" y="357314"/>
                  </a:lnTo>
                  <a:lnTo>
                    <a:pt x="6866255" y="346354"/>
                  </a:lnTo>
                  <a:lnTo>
                    <a:pt x="6871360" y="341249"/>
                  </a:lnTo>
                  <a:lnTo>
                    <a:pt x="6871525" y="341083"/>
                  </a:lnTo>
                  <a:lnTo>
                    <a:pt x="6874688" y="334683"/>
                  </a:lnTo>
                  <a:lnTo>
                    <a:pt x="6875742" y="327152"/>
                  </a:lnTo>
                  <a:close/>
                </a:path>
                <a:path w="7206615" h="358139">
                  <a:moveTo>
                    <a:pt x="6878663" y="18542"/>
                  </a:moveTo>
                  <a:lnTo>
                    <a:pt x="6859359" y="18542"/>
                  </a:lnTo>
                  <a:lnTo>
                    <a:pt x="6859359" y="44577"/>
                  </a:lnTo>
                  <a:lnTo>
                    <a:pt x="6832562" y="44577"/>
                  </a:lnTo>
                  <a:lnTo>
                    <a:pt x="6832562" y="61468"/>
                  </a:lnTo>
                  <a:lnTo>
                    <a:pt x="6859359" y="61468"/>
                  </a:lnTo>
                  <a:lnTo>
                    <a:pt x="6859359" y="99187"/>
                  </a:lnTo>
                  <a:lnTo>
                    <a:pt x="6878663" y="99187"/>
                  </a:lnTo>
                  <a:lnTo>
                    <a:pt x="6878663" y="18542"/>
                  </a:lnTo>
                  <a:close/>
                </a:path>
                <a:path w="7206615" h="358139">
                  <a:moveTo>
                    <a:pt x="6879806" y="129921"/>
                  </a:moveTo>
                  <a:lnTo>
                    <a:pt x="6859486" y="106464"/>
                  </a:lnTo>
                  <a:lnTo>
                    <a:pt x="6859486" y="125857"/>
                  </a:lnTo>
                  <a:lnTo>
                    <a:pt x="6859486" y="134112"/>
                  </a:lnTo>
                  <a:lnTo>
                    <a:pt x="6818465" y="143510"/>
                  </a:lnTo>
                  <a:lnTo>
                    <a:pt x="6809600" y="143281"/>
                  </a:lnTo>
                  <a:lnTo>
                    <a:pt x="6777571" y="134112"/>
                  </a:lnTo>
                  <a:lnTo>
                    <a:pt x="6777571" y="125857"/>
                  </a:lnTo>
                  <a:lnTo>
                    <a:pt x="6818465" y="116586"/>
                  </a:lnTo>
                  <a:lnTo>
                    <a:pt x="6827317" y="116827"/>
                  </a:lnTo>
                  <a:lnTo>
                    <a:pt x="6859486" y="125857"/>
                  </a:lnTo>
                  <a:lnTo>
                    <a:pt x="6859486" y="106464"/>
                  </a:lnTo>
                  <a:lnTo>
                    <a:pt x="6853656" y="104482"/>
                  </a:lnTo>
                  <a:lnTo>
                    <a:pt x="6843242" y="102260"/>
                  </a:lnTo>
                  <a:lnTo>
                    <a:pt x="6831508" y="100914"/>
                  </a:lnTo>
                  <a:lnTo>
                    <a:pt x="6818465" y="100457"/>
                  </a:lnTo>
                  <a:lnTo>
                    <a:pt x="6805485" y="100914"/>
                  </a:lnTo>
                  <a:lnTo>
                    <a:pt x="6766839" y="111620"/>
                  </a:lnTo>
                  <a:lnTo>
                    <a:pt x="6757251" y="129921"/>
                  </a:lnTo>
                  <a:lnTo>
                    <a:pt x="6758318" y="137198"/>
                  </a:lnTo>
                  <a:lnTo>
                    <a:pt x="6793789" y="157848"/>
                  </a:lnTo>
                  <a:lnTo>
                    <a:pt x="6818465" y="159639"/>
                  </a:lnTo>
                  <a:lnTo>
                    <a:pt x="6831508" y="159194"/>
                  </a:lnTo>
                  <a:lnTo>
                    <a:pt x="6870205" y="148488"/>
                  </a:lnTo>
                  <a:lnTo>
                    <a:pt x="6878726" y="137198"/>
                  </a:lnTo>
                  <a:lnTo>
                    <a:pt x="6879806" y="129921"/>
                  </a:lnTo>
                  <a:close/>
                </a:path>
                <a:path w="7206615" h="358139">
                  <a:moveTo>
                    <a:pt x="6893014" y="244983"/>
                  </a:moveTo>
                  <a:lnTo>
                    <a:pt x="6873583" y="244983"/>
                  </a:lnTo>
                  <a:lnTo>
                    <a:pt x="6873583" y="216674"/>
                  </a:lnTo>
                  <a:lnTo>
                    <a:pt x="6854279" y="216674"/>
                  </a:lnTo>
                  <a:lnTo>
                    <a:pt x="6854279" y="295275"/>
                  </a:lnTo>
                  <a:lnTo>
                    <a:pt x="6873583" y="295275"/>
                  </a:lnTo>
                  <a:lnTo>
                    <a:pt x="6873583" y="263398"/>
                  </a:lnTo>
                  <a:lnTo>
                    <a:pt x="6893014" y="263398"/>
                  </a:lnTo>
                  <a:lnTo>
                    <a:pt x="6893014" y="244983"/>
                  </a:lnTo>
                  <a:close/>
                </a:path>
                <a:path w="7206615" h="358139">
                  <a:moveTo>
                    <a:pt x="7006298" y="338709"/>
                  </a:moveTo>
                  <a:lnTo>
                    <a:pt x="6977989" y="299974"/>
                  </a:lnTo>
                  <a:lnTo>
                    <a:pt x="6962864" y="279273"/>
                  </a:lnTo>
                  <a:lnTo>
                    <a:pt x="6965137" y="266636"/>
                  </a:lnTo>
                  <a:lnTo>
                    <a:pt x="6966826" y="252691"/>
                  </a:lnTo>
                  <a:lnTo>
                    <a:pt x="6967893" y="237439"/>
                  </a:lnTo>
                  <a:lnTo>
                    <a:pt x="6968325" y="220853"/>
                  </a:lnTo>
                  <a:lnTo>
                    <a:pt x="6948767" y="219964"/>
                  </a:lnTo>
                  <a:lnTo>
                    <a:pt x="6948386" y="235051"/>
                  </a:lnTo>
                  <a:lnTo>
                    <a:pt x="6947433" y="249224"/>
                  </a:lnTo>
                  <a:lnTo>
                    <a:pt x="6937921" y="296659"/>
                  </a:lnTo>
                  <a:lnTo>
                    <a:pt x="6913334" y="328612"/>
                  </a:lnTo>
                  <a:lnTo>
                    <a:pt x="6906603" y="330454"/>
                  </a:lnTo>
                  <a:lnTo>
                    <a:pt x="6906603" y="349504"/>
                  </a:lnTo>
                  <a:lnTo>
                    <a:pt x="6943560" y="328015"/>
                  </a:lnTo>
                  <a:lnTo>
                    <a:pt x="6956768" y="299974"/>
                  </a:lnTo>
                  <a:lnTo>
                    <a:pt x="6991439" y="349123"/>
                  </a:lnTo>
                  <a:lnTo>
                    <a:pt x="7006298" y="338709"/>
                  </a:lnTo>
                  <a:close/>
                </a:path>
                <a:path w="7206615" h="358139">
                  <a:moveTo>
                    <a:pt x="7039445" y="141097"/>
                  </a:moveTo>
                  <a:lnTo>
                    <a:pt x="6934670" y="141097"/>
                  </a:lnTo>
                  <a:lnTo>
                    <a:pt x="6934670" y="115697"/>
                  </a:lnTo>
                  <a:lnTo>
                    <a:pt x="6915112" y="115697"/>
                  </a:lnTo>
                  <a:lnTo>
                    <a:pt x="6915112" y="157988"/>
                  </a:lnTo>
                  <a:lnTo>
                    <a:pt x="7039445" y="157988"/>
                  </a:lnTo>
                  <a:lnTo>
                    <a:pt x="7039445" y="141097"/>
                  </a:lnTo>
                  <a:close/>
                </a:path>
                <a:path w="7206615" h="358139">
                  <a:moveTo>
                    <a:pt x="7040715" y="66421"/>
                  </a:moveTo>
                  <a:lnTo>
                    <a:pt x="7023455" y="60579"/>
                  </a:lnTo>
                  <a:lnTo>
                    <a:pt x="6983692" y="47117"/>
                  </a:lnTo>
                  <a:lnTo>
                    <a:pt x="6986105" y="43688"/>
                  </a:lnTo>
                  <a:lnTo>
                    <a:pt x="6987502" y="40259"/>
                  </a:lnTo>
                  <a:lnTo>
                    <a:pt x="6987883" y="36830"/>
                  </a:lnTo>
                  <a:lnTo>
                    <a:pt x="7037032" y="36830"/>
                  </a:lnTo>
                  <a:lnTo>
                    <a:pt x="7037032" y="20193"/>
                  </a:lnTo>
                  <a:lnTo>
                    <a:pt x="6914858" y="20193"/>
                  </a:lnTo>
                  <a:lnTo>
                    <a:pt x="6914858" y="36830"/>
                  </a:lnTo>
                  <a:lnTo>
                    <a:pt x="6968706" y="36830"/>
                  </a:lnTo>
                  <a:lnTo>
                    <a:pt x="6967182" y="41402"/>
                  </a:lnTo>
                  <a:lnTo>
                    <a:pt x="6932066" y="62128"/>
                  </a:lnTo>
                  <a:lnTo>
                    <a:pt x="6912572" y="64516"/>
                  </a:lnTo>
                  <a:lnTo>
                    <a:pt x="6912572" y="81026"/>
                  </a:lnTo>
                  <a:lnTo>
                    <a:pt x="6955434" y="72339"/>
                  </a:lnTo>
                  <a:lnTo>
                    <a:pt x="6973786" y="60579"/>
                  </a:lnTo>
                  <a:lnTo>
                    <a:pt x="7035254" y="81788"/>
                  </a:lnTo>
                  <a:lnTo>
                    <a:pt x="7040715" y="66421"/>
                  </a:lnTo>
                  <a:close/>
                </a:path>
                <a:path w="7206615" h="358139">
                  <a:moveTo>
                    <a:pt x="7046557" y="89281"/>
                  </a:moveTo>
                  <a:lnTo>
                    <a:pt x="6905587" y="89281"/>
                  </a:lnTo>
                  <a:lnTo>
                    <a:pt x="6905587" y="105918"/>
                  </a:lnTo>
                  <a:lnTo>
                    <a:pt x="6966293" y="105918"/>
                  </a:lnTo>
                  <a:lnTo>
                    <a:pt x="6966293" y="129667"/>
                  </a:lnTo>
                  <a:lnTo>
                    <a:pt x="6985724" y="129667"/>
                  </a:lnTo>
                  <a:lnTo>
                    <a:pt x="6985724" y="105918"/>
                  </a:lnTo>
                  <a:lnTo>
                    <a:pt x="7046557" y="105918"/>
                  </a:lnTo>
                  <a:lnTo>
                    <a:pt x="7046557" y="89281"/>
                  </a:lnTo>
                  <a:close/>
                </a:path>
                <a:path w="7206615" h="358139">
                  <a:moveTo>
                    <a:pt x="7053034" y="272669"/>
                  </a:moveTo>
                  <a:lnTo>
                    <a:pt x="7033603" y="272669"/>
                  </a:lnTo>
                  <a:lnTo>
                    <a:pt x="7033603" y="216674"/>
                  </a:lnTo>
                  <a:lnTo>
                    <a:pt x="7014299" y="216674"/>
                  </a:lnTo>
                  <a:lnTo>
                    <a:pt x="7014299" y="357759"/>
                  </a:lnTo>
                  <a:lnTo>
                    <a:pt x="7033603" y="357759"/>
                  </a:lnTo>
                  <a:lnTo>
                    <a:pt x="7033603" y="291084"/>
                  </a:lnTo>
                  <a:lnTo>
                    <a:pt x="7053034" y="291084"/>
                  </a:lnTo>
                  <a:lnTo>
                    <a:pt x="7053034" y="272669"/>
                  </a:lnTo>
                  <a:close/>
                </a:path>
                <a:path w="7206615" h="358139">
                  <a:moveTo>
                    <a:pt x="7171525" y="263271"/>
                  </a:moveTo>
                  <a:lnTo>
                    <a:pt x="7135711" y="269494"/>
                  </a:lnTo>
                  <a:lnTo>
                    <a:pt x="7091261" y="269494"/>
                  </a:lnTo>
                  <a:lnTo>
                    <a:pt x="7091261" y="219329"/>
                  </a:lnTo>
                  <a:lnTo>
                    <a:pt x="7071830" y="219329"/>
                  </a:lnTo>
                  <a:lnTo>
                    <a:pt x="7071830" y="286385"/>
                  </a:lnTo>
                  <a:lnTo>
                    <a:pt x="7125805" y="286385"/>
                  </a:lnTo>
                  <a:lnTo>
                    <a:pt x="7166445" y="282067"/>
                  </a:lnTo>
                  <a:lnTo>
                    <a:pt x="7171525" y="279781"/>
                  </a:lnTo>
                  <a:lnTo>
                    <a:pt x="7171525" y="269494"/>
                  </a:lnTo>
                  <a:lnTo>
                    <a:pt x="7171525" y="263271"/>
                  </a:lnTo>
                  <a:close/>
                </a:path>
                <a:path w="7206615" h="358139">
                  <a:moveTo>
                    <a:pt x="7197560" y="298323"/>
                  </a:moveTo>
                  <a:lnTo>
                    <a:pt x="7178256" y="298323"/>
                  </a:lnTo>
                  <a:lnTo>
                    <a:pt x="7178256" y="315087"/>
                  </a:lnTo>
                  <a:lnTo>
                    <a:pt x="7178256" y="339217"/>
                  </a:lnTo>
                  <a:lnTo>
                    <a:pt x="7096595" y="339217"/>
                  </a:lnTo>
                  <a:lnTo>
                    <a:pt x="7096595" y="315087"/>
                  </a:lnTo>
                  <a:lnTo>
                    <a:pt x="7178256" y="315087"/>
                  </a:lnTo>
                  <a:lnTo>
                    <a:pt x="7178256" y="298323"/>
                  </a:lnTo>
                  <a:lnTo>
                    <a:pt x="7077291" y="298323"/>
                  </a:lnTo>
                  <a:lnTo>
                    <a:pt x="7077291" y="355854"/>
                  </a:lnTo>
                  <a:lnTo>
                    <a:pt x="7197560" y="355854"/>
                  </a:lnTo>
                  <a:lnTo>
                    <a:pt x="7197560" y="339217"/>
                  </a:lnTo>
                  <a:lnTo>
                    <a:pt x="7197560" y="315087"/>
                  </a:lnTo>
                  <a:lnTo>
                    <a:pt x="7197560" y="298323"/>
                  </a:lnTo>
                  <a:close/>
                </a:path>
                <a:path w="7206615" h="358139">
                  <a:moveTo>
                    <a:pt x="7197560" y="216674"/>
                  </a:moveTo>
                  <a:lnTo>
                    <a:pt x="7178256" y="216674"/>
                  </a:lnTo>
                  <a:lnTo>
                    <a:pt x="7178256" y="292989"/>
                  </a:lnTo>
                  <a:lnTo>
                    <a:pt x="7197560" y="292989"/>
                  </a:lnTo>
                  <a:lnTo>
                    <a:pt x="7197560" y="216674"/>
                  </a:lnTo>
                  <a:close/>
                </a:path>
                <a:path w="7206615" h="358139">
                  <a:moveTo>
                    <a:pt x="7203021" y="79248"/>
                  </a:moveTo>
                  <a:lnTo>
                    <a:pt x="7169848" y="60706"/>
                  </a:lnTo>
                  <a:lnTo>
                    <a:pt x="7143966" y="46228"/>
                  </a:lnTo>
                  <a:lnTo>
                    <a:pt x="7146645" y="40563"/>
                  </a:lnTo>
                  <a:lnTo>
                    <a:pt x="7148957" y="34391"/>
                  </a:lnTo>
                  <a:lnTo>
                    <a:pt x="7150875" y="27698"/>
                  </a:lnTo>
                  <a:lnTo>
                    <a:pt x="7152348" y="20447"/>
                  </a:lnTo>
                  <a:lnTo>
                    <a:pt x="7132790" y="17399"/>
                  </a:lnTo>
                  <a:lnTo>
                    <a:pt x="7130859" y="25819"/>
                  </a:lnTo>
                  <a:lnTo>
                    <a:pt x="7128129" y="33705"/>
                  </a:lnTo>
                  <a:lnTo>
                    <a:pt x="7104139" y="64795"/>
                  </a:lnTo>
                  <a:lnTo>
                    <a:pt x="7068782" y="76581"/>
                  </a:lnTo>
                  <a:lnTo>
                    <a:pt x="7068782" y="94869"/>
                  </a:lnTo>
                  <a:lnTo>
                    <a:pt x="7106755" y="85471"/>
                  </a:lnTo>
                  <a:lnTo>
                    <a:pt x="7134949" y="60706"/>
                  </a:lnTo>
                  <a:lnTo>
                    <a:pt x="7194512" y="94742"/>
                  </a:lnTo>
                  <a:lnTo>
                    <a:pt x="7203021" y="79248"/>
                  </a:lnTo>
                  <a:close/>
                </a:path>
                <a:path w="7206615" h="358139">
                  <a:moveTo>
                    <a:pt x="7206577" y="106299"/>
                  </a:moveTo>
                  <a:lnTo>
                    <a:pt x="7065607" y="106299"/>
                  </a:lnTo>
                  <a:lnTo>
                    <a:pt x="7065607" y="124206"/>
                  </a:lnTo>
                  <a:lnTo>
                    <a:pt x="7126059" y="124206"/>
                  </a:lnTo>
                  <a:lnTo>
                    <a:pt x="7126059" y="162814"/>
                  </a:lnTo>
                  <a:lnTo>
                    <a:pt x="7145744" y="162814"/>
                  </a:lnTo>
                  <a:lnTo>
                    <a:pt x="7145744" y="124206"/>
                  </a:lnTo>
                  <a:lnTo>
                    <a:pt x="7206577" y="124206"/>
                  </a:lnTo>
                  <a:lnTo>
                    <a:pt x="7206577" y="106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4805" y="3347338"/>
              <a:ext cx="141858" cy="1530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53820" y="3560699"/>
              <a:ext cx="499109" cy="153035"/>
            </a:xfrm>
            <a:custGeom>
              <a:avLst/>
              <a:gdLst/>
              <a:ahLst/>
              <a:cxnLst/>
              <a:rect l="l" t="t" r="r" b="b"/>
              <a:pathLst>
                <a:path w="499110" h="153035">
                  <a:moveTo>
                    <a:pt x="31724" y="107061"/>
                  </a:moveTo>
                  <a:lnTo>
                    <a:pt x="10667" y="107061"/>
                  </a:lnTo>
                  <a:lnTo>
                    <a:pt x="10667" y="150875"/>
                  </a:lnTo>
                  <a:lnTo>
                    <a:pt x="143103" y="150875"/>
                  </a:lnTo>
                  <a:lnTo>
                    <a:pt x="143103" y="132587"/>
                  </a:lnTo>
                  <a:lnTo>
                    <a:pt x="31724" y="132587"/>
                  </a:lnTo>
                  <a:lnTo>
                    <a:pt x="31724" y="107061"/>
                  </a:lnTo>
                  <a:close/>
                </a:path>
                <a:path w="499110" h="153035">
                  <a:moveTo>
                    <a:pt x="139166" y="0"/>
                  </a:moveTo>
                  <a:lnTo>
                    <a:pt x="118211" y="0"/>
                  </a:lnTo>
                  <a:lnTo>
                    <a:pt x="118211" y="116967"/>
                  </a:lnTo>
                  <a:lnTo>
                    <a:pt x="139166" y="116967"/>
                  </a:lnTo>
                  <a:lnTo>
                    <a:pt x="139166" y="60832"/>
                  </a:lnTo>
                  <a:lnTo>
                    <a:pt x="159740" y="60832"/>
                  </a:lnTo>
                  <a:lnTo>
                    <a:pt x="159740" y="41275"/>
                  </a:lnTo>
                  <a:lnTo>
                    <a:pt x="139166" y="41275"/>
                  </a:lnTo>
                  <a:lnTo>
                    <a:pt x="139166" y="0"/>
                  </a:lnTo>
                  <a:close/>
                </a:path>
                <a:path w="499110" h="153035">
                  <a:moveTo>
                    <a:pt x="109397" y="75311"/>
                  </a:moveTo>
                  <a:lnTo>
                    <a:pt x="100498" y="77884"/>
                  </a:lnTo>
                  <a:lnTo>
                    <a:pt x="89631" y="79708"/>
                  </a:lnTo>
                  <a:lnTo>
                    <a:pt x="76795" y="80793"/>
                  </a:lnTo>
                  <a:lnTo>
                    <a:pt x="61988" y="81152"/>
                  </a:lnTo>
                  <a:lnTo>
                    <a:pt x="0" y="81152"/>
                  </a:lnTo>
                  <a:lnTo>
                    <a:pt x="0" y="99059"/>
                  </a:lnTo>
                  <a:lnTo>
                    <a:pt x="58115" y="99059"/>
                  </a:lnTo>
                  <a:lnTo>
                    <a:pt x="75038" y="98635"/>
                  </a:lnTo>
                  <a:lnTo>
                    <a:pt x="89228" y="97377"/>
                  </a:lnTo>
                  <a:lnTo>
                    <a:pt x="100683" y="95309"/>
                  </a:lnTo>
                  <a:lnTo>
                    <a:pt x="109397" y="92456"/>
                  </a:lnTo>
                  <a:lnTo>
                    <a:pt x="109397" y="75311"/>
                  </a:lnTo>
                  <a:close/>
                </a:path>
                <a:path w="499110" h="153035">
                  <a:moveTo>
                    <a:pt x="60706" y="0"/>
                  </a:moveTo>
                  <a:lnTo>
                    <a:pt x="42544" y="0"/>
                  </a:lnTo>
                  <a:lnTo>
                    <a:pt x="34480" y="1397"/>
                  </a:lnTo>
                  <a:lnTo>
                    <a:pt x="27431" y="4190"/>
                  </a:lnTo>
                  <a:lnTo>
                    <a:pt x="20383" y="6858"/>
                  </a:lnTo>
                  <a:lnTo>
                    <a:pt x="14897" y="10795"/>
                  </a:lnTo>
                  <a:lnTo>
                    <a:pt x="10876" y="16001"/>
                  </a:lnTo>
                  <a:lnTo>
                    <a:pt x="7035" y="21081"/>
                  </a:lnTo>
                  <a:lnTo>
                    <a:pt x="5079" y="26924"/>
                  </a:lnTo>
                  <a:lnTo>
                    <a:pt x="5079" y="42672"/>
                  </a:lnTo>
                  <a:lnTo>
                    <a:pt x="41287" y="66548"/>
                  </a:lnTo>
                  <a:lnTo>
                    <a:pt x="41287" y="81152"/>
                  </a:lnTo>
                  <a:lnTo>
                    <a:pt x="61988" y="81152"/>
                  </a:lnTo>
                  <a:lnTo>
                    <a:pt x="61988" y="66548"/>
                  </a:lnTo>
                  <a:lnTo>
                    <a:pt x="69447" y="65258"/>
                  </a:lnTo>
                  <a:lnTo>
                    <a:pt x="76260" y="63087"/>
                  </a:lnTo>
                  <a:lnTo>
                    <a:pt x="82430" y="60011"/>
                  </a:lnTo>
                  <a:lnTo>
                    <a:pt x="87960" y="56006"/>
                  </a:lnTo>
                  <a:lnTo>
                    <a:pt x="94907" y="50164"/>
                  </a:lnTo>
                  <a:lnTo>
                    <a:pt x="43497" y="50164"/>
                  </a:lnTo>
                  <a:lnTo>
                    <a:pt x="37122" y="48640"/>
                  </a:lnTo>
                  <a:lnTo>
                    <a:pt x="27914" y="42545"/>
                  </a:lnTo>
                  <a:lnTo>
                    <a:pt x="25603" y="38480"/>
                  </a:lnTo>
                  <a:lnTo>
                    <a:pt x="25603" y="28701"/>
                  </a:lnTo>
                  <a:lnTo>
                    <a:pt x="27914" y="24764"/>
                  </a:lnTo>
                  <a:lnTo>
                    <a:pt x="37122" y="18668"/>
                  </a:lnTo>
                  <a:lnTo>
                    <a:pt x="43497" y="17145"/>
                  </a:lnTo>
                  <a:lnTo>
                    <a:pt x="93354" y="17145"/>
                  </a:lnTo>
                  <a:lnTo>
                    <a:pt x="92372" y="15875"/>
                  </a:lnTo>
                  <a:lnTo>
                    <a:pt x="88531" y="10795"/>
                  </a:lnTo>
                  <a:lnTo>
                    <a:pt x="83007" y="6858"/>
                  </a:lnTo>
                  <a:lnTo>
                    <a:pt x="75907" y="4190"/>
                  </a:lnTo>
                  <a:lnTo>
                    <a:pt x="68795" y="1397"/>
                  </a:lnTo>
                  <a:lnTo>
                    <a:pt x="60706" y="0"/>
                  </a:lnTo>
                  <a:close/>
                </a:path>
                <a:path w="499110" h="153035">
                  <a:moveTo>
                    <a:pt x="93354" y="17145"/>
                  </a:moveTo>
                  <a:lnTo>
                    <a:pt x="59766" y="17145"/>
                  </a:lnTo>
                  <a:lnTo>
                    <a:pt x="66166" y="18668"/>
                  </a:lnTo>
                  <a:lnTo>
                    <a:pt x="75501" y="24764"/>
                  </a:lnTo>
                  <a:lnTo>
                    <a:pt x="77838" y="28701"/>
                  </a:lnTo>
                  <a:lnTo>
                    <a:pt x="77838" y="38480"/>
                  </a:lnTo>
                  <a:lnTo>
                    <a:pt x="75501" y="42545"/>
                  </a:lnTo>
                  <a:lnTo>
                    <a:pt x="66166" y="48640"/>
                  </a:lnTo>
                  <a:lnTo>
                    <a:pt x="59766" y="50164"/>
                  </a:lnTo>
                  <a:lnTo>
                    <a:pt x="94907" y="50164"/>
                  </a:lnTo>
                  <a:lnTo>
                    <a:pt x="98374" y="42672"/>
                  </a:lnTo>
                  <a:lnTo>
                    <a:pt x="98374" y="26924"/>
                  </a:lnTo>
                  <a:lnTo>
                    <a:pt x="96405" y="21081"/>
                  </a:lnTo>
                  <a:lnTo>
                    <a:pt x="93354" y="17145"/>
                  </a:lnTo>
                  <a:close/>
                </a:path>
                <a:path w="499110" h="153035">
                  <a:moveTo>
                    <a:pt x="252831" y="88900"/>
                  </a:moveTo>
                  <a:lnTo>
                    <a:pt x="214755" y="93186"/>
                  </a:lnTo>
                  <a:lnTo>
                    <a:pt x="186537" y="120776"/>
                  </a:lnTo>
                  <a:lnTo>
                    <a:pt x="187680" y="128587"/>
                  </a:lnTo>
                  <a:lnTo>
                    <a:pt x="225971" y="150987"/>
                  </a:lnTo>
                  <a:lnTo>
                    <a:pt x="252831" y="152907"/>
                  </a:lnTo>
                  <a:lnTo>
                    <a:pt x="266904" y="152411"/>
                  </a:lnTo>
                  <a:lnTo>
                    <a:pt x="308838" y="140779"/>
                  </a:lnTo>
                  <a:lnTo>
                    <a:pt x="314422" y="135381"/>
                  </a:lnTo>
                  <a:lnTo>
                    <a:pt x="252831" y="135381"/>
                  </a:lnTo>
                  <a:lnTo>
                    <a:pt x="243237" y="135141"/>
                  </a:lnTo>
                  <a:lnTo>
                    <a:pt x="208381" y="125349"/>
                  </a:lnTo>
                  <a:lnTo>
                    <a:pt x="208381" y="116331"/>
                  </a:lnTo>
                  <a:lnTo>
                    <a:pt x="252831" y="106299"/>
                  </a:lnTo>
                  <a:lnTo>
                    <a:pt x="314438" y="106299"/>
                  </a:lnTo>
                  <a:lnTo>
                    <a:pt x="308838" y="100899"/>
                  </a:lnTo>
                  <a:lnTo>
                    <a:pt x="300837" y="96519"/>
                  </a:lnTo>
                  <a:lnTo>
                    <a:pt x="290907" y="93186"/>
                  </a:lnTo>
                  <a:lnTo>
                    <a:pt x="279596" y="90805"/>
                  </a:lnTo>
                  <a:lnTo>
                    <a:pt x="266904" y="89376"/>
                  </a:lnTo>
                  <a:lnTo>
                    <a:pt x="252831" y="88900"/>
                  </a:lnTo>
                  <a:close/>
                </a:path>
                <a:path w="499110" h="153035">
                  <a:moveTo>
                    <a:pt x="314438" y="106299"/>
                  </a:moveTo>
                  <a:lnTo>
                    <a:pt x="252831" y="106299"/>
                  </a:lnTo>
                  <a:lnTo>
                    <a:pt x="262426" y="106539"/>
                  </a:lnTo>
                  <a:lnTo>
                    <a:pt x="271008" y="107267"/>
                  </a:lnTo>
                  <a:lnTo>
                    <a:pt x="278566" y="108495"/>
                  </a:lnTo>
                  <a:lnTo>
                    <a:pt x="285089" y="110236"/>
                  </a:lnTo>
                  <a:lnTo>
                    <a:pt x="293217" y="112775"/>
                  </a:lnTo>
                  <a:lnTo>
                    <a:pt x="297281" y="116331"/>
                  </a:lnTo>
                  <a:lnTo>
                    <a:pt x="297281" y="125349"/>
                  </a:lnTo>
                  <a:lnTo>
                    <a:pt x="252831" y="135381"/>
                  </a:lnTo>
                  <a:lnTo>
                    <a:pt x="314422" y="135381"/>
                  </a:lnTo>
                  <a:lnTo>
                    <a:pt x="314553" y="135255"/>
                  </a:lnTo>
                  <a:lnTo>
                    <a:pt x="317982" y="128587"/>
                  </a:lnTo>
                  <a:lnTo>
                    <a:pt x="319125" y="120776"/>
                  </a:lnTo>
                  <a:lnTo>
                    <a:pt x="317982" y="113039"/>
                  </a:lnTo>
                  <a:lnTo>
                    <a:pt x="314553" y="106410"/>
                  </a:lnTo>
                  <a:close/>
                </a:path>
                <a:path w="499110" h="153035">
                  <a:moveTo>
                    <a:pt x="498703" y="126237"/>
                  </a:moveTo>
                  <a:lnTo>
                    <a:pt x="345922" y="126237"/>
                  </a:lnTo>
                  <a:lnTo>
                    <a:pt x="345922" y="145669"/>
                  </a:lnTo>
                  <a:lnTo>
                    <a:pt x="498703" y="145669"/>
                  </a:lnTo>
                  <a:lnTo>
                    <a:pt x="498703" y="126237"/>
                  </a:lnTo>
                  <a:close/>
                </a:path>
                <a:path w="499110" h="153035">
                  <a:moveTo>
                    <a:pt x="432790" y="93471"/>
                  </a:moveTo>
                  <a:lnTo>
                    <a:pt x="411581" y="93471"/>
                  </a:lnTo>
                  <a:lnTo>
                    <a:pt x="411581" y="126237"/>
                  </a:lnTo>
                  <a:lnTo>
                    <a:pt x="432790" y="126237"/>
                  </a:lnTo>
                  <a:lnTo>
                    <a:pt x="432790" y="93471"/>
                  </a:lnTo>
                  <a:close/>
                </a:path>
                <a:path w="499110" h="153035">
                  <a:moveTo>
                    <a:pt x="488924" y="5587"/>
                  </a:moveTo>
                  <a:lnTo>
                    <a:pt x="355701" y="5587"/>
                  </a:lnTo>
                  <a:lnTo>
                    <a:pt x="355701" y="93471"/>
                  </a:lnTo>
                  <a:lnTo>
                    <a:pt x="490702" y="93471"/>
                  </a:lnTo>
                  <a:lnTo>
                    <a:pt x="490702" y="74040"/>
                  </a:lnTo>
                  <a:lnTo>
                    <a:pt x="377037" y="74040"/>
                  </a:lnTo>
                  <a:lnTo>
                    <a:pt x="377037" y="25018"/>
                  </a:lnTo>
                  <a:lnTo>
                    <a:pt x="488924" y="25018"/>
                  </a:lnTo>
                  <a:lnTo>
                    <a:pt x="488924" y="5587"/>
                  </a:lnTo>
                  <a:close/>
                </a:path>
                <a:path w="499110" h="153035">
                  <a:moveTo>
                    <a:pt x="317982" y="0"/>
                  </a:moveTo>
                  <a:lnTo>
                    <a:pt x="297027" y="0"/>
                  </a:lnTo>
                  <a:lnTo>
                    <a:pt x="297027" y="24256"/>
                  </a:lnTo>
                  <a:lnTo>
                    <a:pt x="260959" y="24256"/>
                  </a:lnTo>
                  <a:lnTo>
                    <a:pt x="260959" y="43052"/>
                  </a:lnTo>
                  <a:lnTo>
                    <a:pt x="297027" y="43052"/>
                  </a:lnTo>
                  <a:lnTo>
                    <a:pt x="297027" y="87375"/>
                  </a:lnTo>
                  <a:lnTo>
                    <a:pt x="317982" y="87375"/>
                  </a:lnTo>
                  <a:lnTo>
                    <a:pt x="317982" y="0"/>
                  </a:lnTo>
                  <a:close/>
                </a:path>
                <a:path w="499110" h="153035">
                  <a:moveTo>
                    <a:pt x="218922" y="1270"/>
                  </a:moveTo>
                  <a:lnTo>
                    <a:pt x="210403" y="38492"/>
                  </a:lnTo>
                  <a:lnTo>
                    <a:pt x="181042" y="63871"/>
                  </a:lnTo>
                  <a:lnTo>
                    <a:pt x="174091" y="65658"/>
                  </a:lnTo>
                  <a:lnTo>
                    <a:pt x="174091" y="84327"/>
                  </a:lnTo>
                  <a:lnTo>
                    <a:pt x="211729" y="68857"/>
                  </a:lnTo>
                  <a:lnTo>
                    <a:pt x="226034" y="52069"/>
                  </a:lnTo>
                  <a:lnTo>
                    <a:pt x="258004" y="52069"/>
                  </a:lnTo>
                  <a:lnTo>
                    <a:pt x="234162" y="35687"/>
                  </a:lnTo>
                  <a:lnTo>
                    <a:pt x="236589" y="28348"/>
                  </a:lnTo>
                  <a:lnTo>
                    <a:pt x="238337" y="20415"/>
                  </a:lnTo>
                  <a:lnTo>
                    <a:pt x="239395" y="11862"/>
                  </a:lnTo>
                  <a:lnTo>
                    <a:pt x="239750" y="2666"/>
                  </a:lnTo>
                  <a:lnTo>
                    <a:pt x="218922" y="1270"/>
                  </a:lnTo>
                  <a:close/>
                </a:path>
                <a:path w="499110" h="153035">
                  <a:moveTo>
                    <a:pt x="258004" y="52069"/>
                  </a:moveTo>
                  <a:lnTo>
                    <a:pt x="226034" y="52069"/>
                  </a:lnTo>
                  <a:lnTo>
                    <a:pt x="268579" y="81406"/>
                  </a:lnTo>
                  <a:lnTo>
                    <a:pt x="279628" y="66928"/>
                  </a:lnTo>
                  <a:lnTo>
                    <a:pt x="258004" y="520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62630" y="3456431"/>
              <a:ext cx="227202" cy="14985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8667" y="3454018"/>
              <a:ext cx="141224" cy="1508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430014" y="3448049"/>
              <a:ext cx="2074545" cy="167005"/>
            </a:xfrm>
            <a:custGeom>
              <a:avLst/>
              <a:gdLst/>
              <a:ahLst/>
              <a:cxnLst/>
              <a:rect l="l" t="t" r="r" b="b"/>
              <a:pathLst>
                <a:path w="2074545" h="167004">
                  <a:moveTo>
                    <a:pt x="108966" y="63119"/>
                  </a:moveTo>
                  <a:lnTo>
                    <a:pt x="89585" y="52451"/>
                  </a:lnTo>
                  <a:lnTo>
                    <a:pt x="61468" y="36957"/>
                  </a:lnTo>
                  <a:lnTo>
                    <a:pt x="63944" y="30822"/>
                  </a:lnTo>
                  <a:lnTo>
                    <a:pt x="65684" y="24041"/>
                  </a:lnTo>
                  <a:lnTo>
                    <a:pt x="66713" y="16637"/>
                  </a:lnTo>
                  <a:lnTo>
                    <a:pt x="67056" y="8636"/>
                  </a:lnTo>
                  <a:lnTo>
                    <a:pt x="46228" y="7239"/>
                  </a:lnTo>
                  <a:lnTo>
                    <a:pt x="45872" y="14465"/>
                  </a:lnTo>
                  <a:lnTo>
                    <a:pt x="44805" y="21247"/>
                  </a:lnTo>
                  <a:lnTo>
                    <a:pt x="19659" y="55943"/>
                  </a:lnTo>
                  <a:lnTo>
                    <a:pt x="0" y="62611"/>
                  </a:lnTo>
                  <a:lnTo>
                    <a:pt x="0" y="81026"/>
                  </a:lnTo>
                  <a:lnTo>
                    <a:pt x="37820" y="67335"/>
                  </a:lnTo>
                  <a:lnTo>
                    <a:pt x="52705" y="52451"/>
                  </a:lnTo>
                  <a:lnTo>
                    <a:pt x="99314" y="78613"/>
                  </a:lnTo>
                  <a:lnTo>
                    <a:pt x="108966" y="63119"/>
                  </a:lnTo>
                  <a:close/>
                </a:path>
                <a:path w="2074545" h="167004">
                  <a:moveTo>
                    <a:pt x="140716" y="5969"/>
                  </a:moveTo>
                  <a:lnTo>
                    <a:pt x="119888" y="5969"/>
                  </a:lnTo>
                  <a:lnTo>
                    <a:pt x="119888" y="82550"/>
                  </a:lnTo>
                  <a:lnTo>
                    <a:pt x="140716" y="82550"/>
                  </a:lnTo>
                  <a:lnTo>
                    <a:pt x="140716" y="5969"/>
                  </a:lnTo>
                  <a:close/>
                </a:path>
                <a:path w="2074545" h="167004">
                  <a:moveTo>
                    <a:pt x="144399" y="139700"/>
                  </a:moveTo>
                  <a:lnTo>
                    <a:pt x="31369" y="139700"/>
                  </a:lnTo>
                  <a:lnTo>
                    <a:pt x="31369" y="130302"/>
                  </a:lnTo>
                  <a:lnTo>
                    <a:pt x="140716" y="130302"/>
                  </a:lnTo>
                  <a:lnTo>
                    <a:pt x="140716" y="87376"/>
                  </a:lnTo>
                  <a:lnTo>
                    <a:pt x="10414" y="87376"/>
                  </a:lnTo>
                  <a:lnTo>
                    <a:pt x="10414" y="104406"/>
                  </a:lnTo>
                  <a:lnTo>
                    <a:pt x="120015" y="104406"/>
                  </a:lnTo>
                  <a:lnTo>
                    <a:pt x="120015" y="113931"/>
                  </a:lnTo>
                  <a:lnTo>
                    <a:pt x="10668" y="113931"/>
                  </a:lnTo>
                  <a:lnTo>
                    <a:pt x="10668" y="156857"/>
                  </a:lnTo>
                  <a:lnTo>
                    <a:pt x="144399" y="156857"/>
                  </a:lnTo>
                  <a:lnTo>
                    <a:pt x="144399" y="139700"/>
                  </a:lnTo>
                  <a:close/>
                </a:path>
                <a:path w="2074545" h="167004">
                  <a:moveTo>
                    <a:pt x="268859" y="75311"/>
                  </a:moveTo>
                  <a:lnTo>
                    <a:pt x="248666" y="48018"/>
                  </a:lnTo>
                  <a:lnTo>
                    <a:pt x="248666" y="71120"/>
                  </a:lnTo>
                  <a:lnTo>
                    <a:pt x="248666" y="79756"/>
                  </a:lnTo>
                  <a:lnTo>
                    <a:pt x="246507" y="83439"/>
                  </a:lnTo>
                  <a:lnTo>
                    <a:pt x="242062" y="86360"/>
                  </a:lnTo>
                  <a:lnTo>
                    <a:pt x="237744" y="89281"/>
                  </a:lnTo>
                  <a:lnTo>
                    <a:pt x="231648" y="90678"/>
                  </a:lnTo>
                  <a:lnTo>
                    <a:pt x="216027" y="90678"/>
                  </a:lnTo>
                  <a:lnTo>
                    <a:pt x="209931" y="89281"/>
                  </a:lnTo>
                  <a:lnTo>
                    <a:pt x="201041" y="83439"/>
                  </a:lnTo>
                  <a:lnTo>
                    <a:pt x="198882" y="79756"/>
                  </a:lnTo>
                  <a:lnTo>
                    <a:pt x="198882" y="71120"/>
                  </a:lnTo>
                  <a:lnTo>
                    <a:pt x="201041" y="67564"/>
                  </a:lnTo>
                  <a:lnTo>
                    <a:pt x="209931" y="61722"/>
                  </a:lnTo>
                  <a:lnTo>
                    <a:pt x="216027" y="60198"/>
                  </a:lnTo>
                  <a:lnTo>
                    <a:pt x="231648" y="60198"/>
                  </a:lnTo>
                  <a:lnTo>
                    <a:pt x="237744" y="61722"/>
                  </a:lnTo>
                  <a:lnTo>
                    <a:pt x="242062" y="64643"/>
                  </a:lnTo>
                  <a:lnTo>
                    <a:pt x="246507" y="67564"/>
                  </a:lnTo>
                  <a:lnTo>
                    <a:pt x="223774" y="43434"/>
                  </a:lnTo>
                  <a:lnTo>
                    <a:pt x="214388" y="43967"/>
                  </a:lnTo>
                  <a:lnTo>
                    <a:pt x="179476" y="68224"/>
                  </a:lnTo>
                  <a:lnTo>
                    <a:pt x="178689" y="75311"/>
                  </a:lnTo>
                  <a:lnTo>
                    <a:pt x="179476" y="82511"/>
                  </a:lnTo>
                  <a:lnTo>
                    <a:pt x="214388" y="106794"/>
                  </a:lnTo>
                  <a:lnTo>
                    <a:pt x="223774" y="107315"/>
                  </a:lnTo>
                  <a:lnTo>
                    <a:pt x="233146" y="106794"/>
                  </a:lnTo>
                  <a:lnTo>
                    <a:pt x="264312" y="90678"/>
                  </a:lnTo>
                  <a:lnTo>
                    <a:pt x="265645" y="88849"/>
                  </a:lnTo>
                  <a:lnTo>
                    <a:pt x="268046" y="82511"/>
                  </a:lnTo>
                  <a:lnTo>
                    <a:pt x="268859" y="75311"/>
                  </a:lnTo>
                  <a:close/>
                </a:path>
                <a:path w="2074545" h="167004">
                  <a:moveTo>
                    <a:pt x="271780" y="20574"/>
                  </a:moveTo>
                  <a:lnTo>
                    <a:pt x="234315" y="20574"/>
                  </a:lnTo>
                  <a:lnTo>
                    <a:pt x="234315" y="3302"/>
                  </a:lnTo>
                  <a:lnTo>
                    <a:pt x="213360" y="3302"/>
                  </a:lnTo>
                  <a:lnTo>
                    <a:pt x="213360" y="20574"/>
                  </a:lnTo>
                  <a:lnTo>
                    <a:pt x="171831" y="20574"/>
                  </a:lnTo>
                  <a:lnTo>
                    <a:pt x="171831" y="37973"/>
                  </a:lnTo>
                  <a:lnTo>
                    <a:pt x="271780" y="37973"/>
                  </a:lnTo>
                  <a:lnTo>
                    <a:pt x="271780" y="20574"/>
                  </a:lnTo>
                  <a:close/>
                </a:path>
                <a:path w="2074545" h="167004">
                  <a:moveTo>
                    <a:pt x="315722" y="5969"/>
                  </a:moveTo>
                  <a:lnTo>
                    <a:pt x="295021" y="5969"/>
                  </a:lnTo>
                  <a:lnTo>
                    <a:pt x="295021" y="39751"/>
                  </a:lnTo>
                  <a:lnTo>
                    <a:pt x="272415" y="39751"/>
                  </a:lnTo>
                  <a:lnTo>
                    <a:pt x="272415" y="57785"/>
                  </a:lnTo>
                  <a:lnTo>
                    <a:pt x="295021" y="57785"/>
                  </a:lnTo>
                  <a:lnTo>
                    <a:pt x="295021" y="74803"/>
                  </a:lnTo>
                  <a:lnTo>
                    <a:pt x="272415" y="74803"/>
                  </a:lnTo>
                  <a:lnTo>
                    <a:pt x="272415" y="92837"/>
                  </a:lnTo>
                  <a:lnTo>
                    <a:pt x="295021" y="92837"/>
                  </a:lnTo>
                  <a:lnTo>
                    <a:pt x="295021" y="121170"/>
                  </a:lnTo>
                  <a:lnTo>
                    <a:pt x="315722" y="121170"/>
                  </a:lnTo>
                  <a:lnTo>
                    <a:pt x="315722" y="5969"/>
                  </a:lnTo>
                  <a:close/>
                </a:path>
                <a:path w="2074545" h="167004">
                  <a:moveTo>
                    <a:pt x="319151" y="138176"/>
                  </a:moveTo>
                  <a:lnTo>
                    <a:pt x="205994" y="138176"/>
                  </a:lnTo>
                  <a:lnTo>
                    <a:pt x="205994" y="110998"/>
                  </a:lnTo>
                  <a:lnTo>
                    <a:pt x="184912" y="110998"/>
                  </a:lnTo>
                  <a:lnTo>
                    <a:pt x="184912" y="156857"/>
                  </a:lnTo>
                  <a:lnTo>
                    <a:pt x="319151" y="156857"/>
                  </a:lnTo>
                  <a:lnTo>
                    <a:pt x="319151" y="138176"/>
                  </a:lnTo>
                  <a:close/>
                </a:path>
                <a:path w="2074545" h="167004">
                  <a:moveTo>
                    <a:pt x="479806" y="11303"/>
                  </a:moveTo>
                  <a:lnTo>
                    <a:pt x="394843" y="11303"/>
                  </a:lnTo>
                  <a:lnTo>
                    <a:pt x="394843" y="30607"/>
                  </a:lnTo>
                  <a:lnTo>
                    <a:pt x="458470" y="30607"/>
                  </a:lnTo>
                  <a:lnTo>
                    <a:pt x="458470" y="49403"/>
                  </a:lnTo>
                  <a:lnTo>
                    <a:pt x="451104" y="92202"/>
                  </a:lnTo>
                  <a:lnTo>
                    <a:pt x="422554" y="124282"/>
                  </a:lnTo>
                  <a:lnTo>
                    <a:pt x="394843" y="129806"/>
                  </a:lnTo>
                  <a:lnTo>
                    <a:pt x="394843" y="149606"/>
                  </a:lnTo>
                  <a:lnTo>
                    <a:pt x="440944" y="137045"/>
                  </a:lnTo>
                  <a:lnTo>
                    <a:pt x="469773" y="101727"/>
                  </a:lnTo>
                  <a:lnTo>
                    <a:pt x="479158" y="63538"/>
                  </a:lnTo>
                  <a:lnTo>
                    <a:pt x="479780" y="49403"/>
                  </a:lnTo>
                  <a:lnTo>
                    <a:pt x="479806" y="11303"/>
                  </a:lnTo>
                  <a:close/>
                </a:path>
                <a:path w="2074545" h="167004">
                  <a:moveTo>
                    <a:pt x="549148" y="66675"/>
                  </a:moveTo>
                  <a:lnTo>
                    <a:pt x="528193" y="66675"/>
                  </a:lnTo>
                  <a:lnTo>
                    <a:pt x="528193" y="5969"/>
                  </a:lnTo>
                  <a:lnTo>
                    <a:pt x="507365" y="5969"/>
                  </a:lnTo>
                  <a:lnTo>
                    <a:pt x="507365" y="158877"/>
                  </a:lnTo>
                  <a:lnTo>
                    <a:pt x="528193" y="158877"/>
                  </a:lnTo>
                  <a:lnTo>
                    <a:pt x="528193" y="86614"/>
                  </a:lnTo>
                  <a:lnTo>
                    <a:pt x="549148" y="86614"/>
                  </a:lnTo>
                  <a:lnTo>
                    <a:pt x="549148" y="66675"/>
                  </a:lnTo>
                  <a:close/>
                </a:path>
                <a:path w="2074545" h="167004">
                  <a:moveTo>
                    <a:pt x="706882" y="129933"/>
                  </a:moveTo>
                  <a:lnTo>
                    <a:pt x="685038" y="106972"/>
                  </a:lnTo>
                  <a:lnTo>
                    <a:pt x="685038" y="126238"/>
                  </a:lnTo>
                  <a:lnTo>
                    <a:pt x="685038" y="133870"/>
                  </a:lnTo>
                  <a:lnTo>
                    <a:pt x="639445" y="142113"/>
                  </a:lnTo>
                  <a:lnTo>
                    <a:pt x="629894" y="141909"/>
                  </a:lnTo>
                  <a:lnTo>
                    <a:pt x="593852" y="133870"/>
                  </a:lnTo>
                  <a:lnTo>
                    <a:pt x="593852" y="126238"/>
                  </a:lnTo>
                  <a:lnTo>
                    <a:pt x="639445" y="118110"/>
                  </a:lnTo>
                  <a:lnTo>
                    <a:pt x="648982" y="118325"/>
                  </a:lnTo>
                  <a:lnTo>
                    <a:pt x="685038" y="126238"/>
                  </a:lnTo>
                  <a:lnTo>
                    <a:pt x="685038" y="106972"/>
                  </a:lnTo>
                  <a:lnTo>
                    <a:pt x="677849" y="104851"/>
                  </a:lnTo>
                  <a:lnTo>
                    <a:pt x="666407" y="102755"/>
                  </a:lnTo>
                  <a:lnTo>
                    <a:pt x="653605" y="101511"/>
                  </a:lnTo>
                  <a:lnTo>
                    <a:pt x="639445" y="101092"/>
                  </a:lnTo>
                  <a:lnTo>
                    <a:pt x="625271" y="101511"/>
                  </a:lnTo>
                  <a:lnTo>
                    <a:pt x="582688" y="111709"/>
                  </a:lnTo>
                  <a:lnTo>
                    <a:pt x="572135" y="129933"/>
                  </a:lnTo>
                  <a:lnTo>
                    <a:pt x="573303" y="137185"/>
                  </a:lnTo>
                  <a:lnTo>
                    <a:pt x="612419" y="157441"/>
                  </a:lnTo>
                  <a:lnTo>
                    <a:pt x="639445" y="159131"/>
                  </a:lnTo>
                  <a:lnTo>
                    <a:pt x="653630" y="158711"/>
                  </a:lnTo>
                  <a:lnTo>
                    <a:pt x="696264" y="148424"/>
                  </a:lnTo>
                  <a:lnTo>
                    <a:pt x="702856" y="142113"/>
                  </a:lnTo>
                  <a:lnTo>
                    <a:pt x="705688" y="137185"/>
                  </a:lnTo>
                  <a:lnTo>
                    <a:pt x="706882" y="129933"/>
                  </a:lnTo>
                  <a:close/>
                </a:path>
                <a:path w="2074545" h="167004">
                  <a:moveTo>
                    <a:pt x="707009" y="44704"/>
                  </a:moveTo>
                  <a:lnTo>
                    <a:pt x="594868" y="44704"/>
                  </a:lnTo>
                  <a:lnTo>
                    <a:pt x="594868" y="5969"/>
                  </a:lnTo>
                  <a:lnTo>
                    <a:pt x="573786" y="5969"/>
                  </a:lnTo>
                  <a:lnTo>
                    <a:pt x="573786" y="61976"/>
                  </a:lnTo>
                  <a:lnTo>
                    <a:pt x="707009" y="61976"/>
                  </a:lnTo>
                  <a:lnTo>
                    <a:pt x="707009" y="44704"/>
                  </a:lnTo>
                  <a:close/>
                </a:path>
                <a:path w="2074545" h="167004">
                  <a:moveTo>
                    <a:pt x="715899" y="73533"/>
                  </a:moveTo>
                  <a:lnTo>
                    <a:pt x="563118" y="73533"/>
                  </a:lnTo>
                  <a:lnTo>
                    <a:pt x="563118" y="90944"/>
                  </a:lnTo>
                  <a:lnTo>
                    <a:pt x="715899" y="90944"/>
                  </a:lnTo>
                  <a:lnTo>
                    <a:pt x="715899" y="73533"/>
                  </a:lnTo>
                  <a:close/>
                </a:path>
                <a:path w="2074545" h="167004">
                  <a:moveTo>
                    <a:pt x="842772" y="72898"/>
                  </a:moveTo>
                  <a:lnTo>
                    <a:pt x="821143" y="58039"/>
                  </a:lnTo>
                  <a:lnTo>
                    <a:pt x="797306" y="41656"/>
                  </a:lnTo>
                  <a:lnTo>
                    <a:pt x="799731" y="34328"/>
                  </a:lnTo>
                  <a:lnTo>
                    <a:pt x="801471" y="26390"/>
                  </a:lnTo>
                  <a:lnTo>
                    <a:pt x="802538" y="17843"/>
                  </a:lnTo>
                  <a:lnTo>
                    <a:pt x="802894" y="8636"/>
                  </a:lnTo>
                  <a:lnTo>
                    <a:pt x="782066" y="7239"/>
                  </a:lnTo>
                  <a:lnTo>
                    <a:pt x="781634" y="15748"/>
                  </a:lnTo>
                  <a:lnTo>
                    <a:pt x="780567" y="23723"/>
                  </a:lnTo>
                  <a:lnTo>
                    <a:pt x="761492" y="60071"/>
                  </a:lnTo>
                  <a:lnTo>
                    <a:pt x="737235" y="71628"/>
                  </a:lnTo>
                  <a:lnTo>
                    <a:pt x="737235" y="90297"/>
                  </a:lnTo>
                  <a:lnTo>
                    <a:pt x="774915" y="74828"/>
                  </a:lnTo>
                  <a:lnTo>
                    <a:pt x="789178" y="58039"/>
                  </a:lnTo>
                  <a:lnTo>
                    <a:pt x="831723" y="87376"/>
                  </a:lnTo>
                  <a:lnTo>
                    <a:pt x="842772" y="72898"/>
                  </a:lnTo>
                  <a:close/>
                </a:path>
                <a:path w="2074545" h="167004">
                  <a:moveTo>
                    <a:pt x="881126" y="5969"/>
                  </a:moveTo>
                  <a:lnTo>
                    <a:pt x="860171" y="5969"/>
                  </a:lnTo>
                  <a:lnTo>
                    <a:pt x="860171" y="30226"/>
                  </a:lnTo>
                  <a:lnTo>
                    <a:pt x="824230" y="30226"/>
                  </a:lnTo>
                  <a:lnTo>
                    <a:pt x="824230" y="49022"/>
                  </a:lnTo>
                  <a:lnTo>
                    <a:pt x="860171" y="49022"/>
                  </a:lnTo>
                  <a:lnTo>
                    <a:pt x="860171" y="93357"/>
                  </a:lnTo>
                  <a:lnTo>
                    <a:pt x="881126" y="93357"/>
                  </a:lnTo>
                  <a:lnTo>
                    <a:pt x="881126" y="5969"/>
                  </a:lnTo>
                  <a:close/>
                </a:path>
                <a:path w="2074545" h="167004">
                  <a:moveTo>
                    <a:pt x="882269" y="126758"/>
                  </a:moveTo>
                  <a:lnTo>
                    <a:pt x="881126" y="119011"/>
                  </a:lnTo>
                  <a:lnTo>
                    <a:pt x="877697" y="112382"/>
                  </a:lnTo>
                  <a:lnTo>
                    <a:pt x="877570" y="112268"/>
                  </a:lnTo>
                  <a:lnTo>
                    <a:pt x="871982" y="106870"/>
                  </a:lnTo>
                  <a:lnTo>
                    <a:pt x="863981" y="102489"/>
                  </a:lnTo>
                  <a:lnTo>
                    <a:pt x="860425" y="101307"/>
                  </a:lnTo>
                  <a:lnTo>
                    <a:pt x="860425" y="122301"/>
                  </a:lnTo>
                  <a:lnTo>
                    <a:pt x="860425" y="131318"/>
                  </a:lnTo>
                  <a:lnTo>
                    <a:pt x="815975" y="141351"/>
                  </a:lnTo>
                  <a:lnTo>
                    <a:pt x="806373" y="141122"/>
                  </a:lnTo>
                  <a:lnTo>
                    <a:pt x="771652" y="131318"/>
                  </a:lnTo>
                  <a:lnTo>
                    <a:pt x="771652" y="122301"/>
                  </a:lnTo>
                  <a:lnTo>
                    <a:pt x="815975" y="112268"/>
                  </a:lnTo>
                  <a:lnTo>
                    <a:pt x="825563" y="112509"/>
                  </a:lnTo>
                  <a:lnTo>
                    <a:pt x="860425" y="122301"/>
                  </a:lnTo>
                  <a:lnTo>
                    <a:pt x="860425" y="101307"/>
                  </a:lnTo>
                  <a:lnTo>
                    <a:pt x="854049" y="99161"/>
                  </a:lnTo>
                  <a:lnTo>
                    <a:pt x="842733" y="96786"/>
                  </a:lnTo>
                  <a:lnTo>
                    <a:pt x="830046" y="95351"/>
                  </a:lnTo>
                  <a:lnTo>
                    <a:pt x="815975" y="94881"/>
                  </a:lnTo>
                  <a:lnTo>
                    <a:pt x="801903" y="95351"/>
                  </a:lnTo>
                  <a:lnTo>
                    <a:pt x="760018" y="106870"/>
                  </a:lnTo>
                  <a:lnTo>
                    <a:pt x="749681" y="126758"/>
                  </a:lnTo>
                  <a:lnTo>
                    <a:pt x="750824" y="134569"/>
                  </a:lnTo>
                  <a:lnTo>
                    <a:pt x="789203" y="156959"/>
                  </a:lnTo>
                  <a:lnTo>
                    <a:pt x="815975" y="158877"/>
                  </a:lnTo>
                  <a:lnTo>
                    <a:pt x="830110" y="158381"/>
                  </a:lnTo>
                  <a:lnTo>
                    <a:pt x="871982" y="146748"/>
                  </a:lnTo>
                  <a:lnTo>
                    <a:pt x="877557" y="141351"/>
                  </a:lnTo>
                  <a:lnTo>
                    <a:pt x="877697" y="141224"/>
                  </a:lnTo>
                  <a:lnTo>
                    <a:pt x="881126" y="134569"/>
                  </a:lnTo>
                  <a:lnTo>
                    <a:pt x="882269" y="126758"/>
                  </a:lnTo>
                  <a:close/>
                </a:path>
                <a:path w="2074545" h="167004">
                  <a:moveTo>
                    <a:pt x="990727" y="0"/>
                  </a:moveTo>
                  <a:lnTo>
                    <a:pt x="969391" y="0"/>
                  </a:lnTo>
                  <a:lnTo>
                    <a:pt x="904875" y="166878"/>
                  </a:lnTo>
                  <a:lnTo>
                    <a:pt x="926084" y="166878"/>
                  </a:lnTo>
                  <a:lnTo>
                    <a:pt x="990727" y="0"/>
                  </a:lnTo>
                  <a:close/>
                </a:path>
                <a:path w="2074545" h="167004">
                  <a:moveTo>
                    <a:pt x="1158748" y="81280"/>
                  </a:moveTo>
                  <a:lnTo>
                    <a:pt x="1149832" y="83858"/>
                  </a:lnTo>
                  <a:lnTo>
                    <a:pt x="1138948" y="85686"/>
                  </a:lnTo>
                  <a:lnTo>
                    <a:pt x="1126070" y="86766"/>
                  </a:lnTo>
                  <a:lnTo>
                    <a:pt x="1111250" y="87122"/>
                  </a:lnTo>
                  <a:lnTo>
                    <a:pt x="1111250" y="72517"/>
                  </a:lnTo>
                  <a:lnTo>
                    <a:pt x="1118717" y="71234"/>
                  </a:lnTo>
                  <a:lnTo>
                    <a:pt x="1125550" y="69062"/>
                  </a:lnTo>
                  <a:lnTo>
                    <a:pt x="1131722" y="65989"/>
                  </a:lnTo>
                  <a:lnTo>
                    <a:pt x="1137285" y="61976"/>
                  </a:lnTo>
                  <a:lnTo>
                    <a:pt x="1144270" y="56134"/>
                  </a:lnTo>
                  <a:lnTo>
                    <a:pt x="1147699" y="48641"/>
                  </a:lnTo>
                  <a:lnTo>
                    <a:pt x="1147699" y="32893"/>
                  </a:lnTo>
                  <a:lnTo>
                    <a:pt x="1145667" y="27051"/>
                  </a:lnTo>
                  <a:lnTo>
                    <a:pt x="1142606" y="23114"/>
                  </a:lnTo>
                  <a:lnTo>
                    <a:pt x="1141628" y="21844"/>
                  </a:lnTo>
                  <a:lnTo>
                    <a:pt x="1137793" y="16764"/>
                  </a:lnTo>
                  <a:lnTo>
                    <a:pt x="1132332" y="12827"/>
                  </a:lnTo>
                  <a:lnTo>
                    <a:pt x="1127125" y="10883"/>
                  </a:lnTo>
                  <a:lnTo>
                    <a:pt x="1127125" y="34671"/>
                  </a:lnTo>
                  <a:lnTo>
                    <a:pt x="1127125" y="44450"/>
                  </a:lnTo>
                  <a:lnTo>
                    <a:pt x="1124839" y="48514"/>
                  </a:lnTo>
                  <a:lnTo>
                    <a:pt x="1115441" y="54610"/>
                  </a:lnTo>
                  <a:lnTo>
                    <a:pt x="1109091" y="56134"/>
                  </a:lnTo>
                  <a:lnTo>
                    <a:pt x="1092835" y="56134"/>
                  </a:lnTo>
                  <a:lnTo>
                    <a:pt x="1086485" y="54610"/>
                  </a:lnTo>
                  <a:lnTo>
                    <a:pt x="1081786" y="51562"/>
                  </a:lnTo>
                  <a:lnTo>
                    <a:pt x="1077214" y="48514"/>
                  </a:lnTo>
                  <a:lnTo>
                    <a:pt x="1074928" y="44450"/>
                  </a:lnTo>
                  <a:lnTo>
                    <a:pt x="1074928" y="34671"/>
                  </a:lnTo>
                  <a:lnTo>
                    <a:pt x="1077214" y="30734"/>
                  </a:lnTo>
                  <a:lnTo>
                    <a:pt x="1081786" y="27686"/>
                  </a:lnTo>
                  <a:lnTo>
                    <a:pt x="1086485" y="24638"/>
                  </a:lnTo>
                  <a:lnTo>
                    <a:pt x="1092835" y="23114"/>
                  </a:lnTo>
                  <a:lnTo>
                    <a:pt x="1109091" y="23114"/>
                  </a:lnTo>
                  <a:lnTo>
                    <a:pt x="1115441" y="24638"/>
                  </a:lnTo>
                  <a:lnTo>
                    <a:pt x="1124839" y="30734"/>
                  </a:lnTo>
                  <a:lnTo>
                    <a:pt x="1127125" y="34671"/>
                  </a:lnTo>
                  <a:lnTo>
                    <a:pt x="1127125" y="10883"/>
                  </a:lnTo>
                  <a:lnTo>
                    <a:pt x="1125220" y="10160"/>
                  </a:lnTo>
                  <a:lnTo>
                    <a:pt x="1118108" y="7366"/>
                  </a:lnTo>
                  <a:lnTo>
                    <a:pt x="1109980" y="5969"/>
                  </a:lnTo>
                  <a:lnTo>
                    <a:pt x="1091819" y="5969"/>
                  </a:lnTo>
                  <a:lnTo>
                    <a:pt x="1083818" y="7366"/>
                  </a:lnTo>
                  <a:lnTo>
                    <a:pt x="1076706" y="10160"/>
                  </a:lnTo>
                  <a:lnTo>
                    <a:pt x="1069721" y="12827"/>
                  </a:lnTo>
                  <a:lnTo>
                    <a:pt x="1064260" y="16764"/>
                  </a:lnTo>
                  <a:lnTo>
                    <a:pt x="1060221" y="21971"/>
                  </a:lnTo>
                  <a:lnTo>
                    <a:pt x="1056386" y="27051"/>
                  </a:lnTo>
                  <a:lnTo>
                    <a:pt x="1054354" y="32893"/>
                  </a:lnTo>
                  <a:lnTo>
                    <a:pt x="1054354" y="48641"/>
                  </a:lnTo>
                  <a:lnTo>
                    <a:pt x="1090549" y="72517"/>
                  </a:lnTo>
                  <a:lnTo>
                    <a:pt x="1090549" y="87122"/>
                  </a:lnTo>
                  <a:lnTo>
                    <a:pt x="1049274" y="87122"/>
                  </a:lnTo>
                  <a:lnTo>
                    <a:pt x="1049274" y="105029"/>
                  </a:lnTo>
                  <a:lnTo>
                    <a:pt x="1107440" y="105029"/>
                  </a:lnTo>
                  <a:lnTo>
                    <a:pt x="1124356" y="104609"/>
                  </a:lnTo>
                  <a:lnTo>
                    <a:pt x="1138567" y="103352"/>
                  </a:lnTo>
                  <a:lnTo>
                    <a:pt x="1150023" y="101282"/>
                  </a:lnTo>
                  <a:lnTo>
                    <a:pt x="1158748" y="98425"/>
                  </a:lnTo>
                  <a:lnTo>
                    <a:pt x="1158748" y="81280"/>
                  </a:lnTo>
                  <a:close/>
                </a:path>
                <a:path w="2074545" h="167004">
                  <a:moveTo>
                    <a:pt x="1192530" y="138569"/>
                  </a:moveTo>
                  <a:lnTo>
                    <a:pt x="1081024" y="138569"/>
                  </a:lnTo>
                  <a:lnTo>
                    <a:pt x="1081024" y="113030"/>
                  </a:lnTo>
                  <a:lnTo>
                    <a:pt x="1059942" y="113030"/>
                  </a:lnTo>
                  <a:lnTo>
                    <a:pt x="1059942" y="156857"/>
                  </a:lnTo>
                  <a:lnTo>
                    <a:pt x="1192530" y="156857"/>
                  </a:lnTo>
                  <a:lnTo>
                    <a:pt x="1192530" y="138569"/>
                  </a:lnTo>
                  <a:close/>
                </a:path>
                <a:path w="2074545" h="167004">
                  <a:moveTo>
                    <a:pt x="1209040" y="47244"/>
                  </a:moveTo>
                  <a:lnTo>
                    <a:pt x="1188466" y="47244"/>
                  </a:lnTo>
                  <a:lnTo>
                    <a:pt x="1188466" y="5969"/>
                  </a:lnTo>
                  <a:lnTo>
                    <a:pt x="1167511" y="5969"/>
                  </a:lnTo>
                  <a:lnTo>
                    <a:pt x="1167511" y="122936"/>
                  </a:lnTo>
                  <a:lnTo>
                    <a:pt x="1188466" y="122936"/>
                  </a:lnTo>
                  <a:lnTo>
                    <a:pt x="1188466" y="66802"/>
                  </a:lnTo>
                  <a:lnTo>
                    <a:pt x="1209040" y="66802"/>
                  </a:lnTo>
                  <a:lnTo>
                    <a:pt x="1209040" y="47244"/>
                  </a:lnTo>
                  <a:close/>
                </a:path>
                <a:path w="2074545" h="167004">
                  <a:moveTo>
                    <a:pt x="1328928" y="72898"/>
                  </a:moveTo>
                  <a:lnTo>
                    <a:pt x="1307299" y="58039"/>
                  </a:lnTo>
                  <a:lnTo>
                    <a:pt x="1283462" y="41656"/>
                  </a:lnTo>
                  <a:lnTo>
                    <a:pt x="1285887" y="34328"/>
                  </a:lnTo>
                  <a:lnTo>
                    <a:pt x="1287627" y="26390"/>
                  </a:lnTo>
                  <a:lnTo>
                    <a:pt x="1288694" y="17843"/>
                  </a:lnTo>
                  <a:lnTo>
                    <a:pt x="1289050" y="8636"/>
                  </a:lnTo>
                  <a:lnTo>
                    <a:pt x="1268222" y="7239"/>
                  </a:lnTo>
                  <a:lnTo>
                    <a:pt x="1267790" y="15748"/>
                  </a:lnTo>
                  <a:lnTo>
                    <a:pt x="1266723" y="23723"/>
                  </a:lnTo>
                  <a:lnTo>
                    <a:pt x="1247648" y="60071"/>
                  </a:lnTo>
                  <a:lnTo>
                    <a:pt x="1223391" y="71628"/>
                  </a:lnTo>
                  <a:lnTo>
                    <a:pt x="1223391" y="90297"/>
                  </a:lnTo>
                  <a:lnTo>
                    <a:pt x="1261071" y="74828"/>
                  </a:lnTo>
                  <a:lnTo>
                    <a:pt x="1275334" y="58039"/>
                  </a:lnTo>
                  <a:lnTo>
                    <a:pt x="1317879" y="87376"/>
                  </a:lnTo>
                  <a:lnTo>
                    <a:pt x="1328928" y="72898"/>
                  </a:lnTo>
                  <a:close/>
                </a:path>
                <a:path w="2074545" h="167004">
                  <a:moveTo>
                    <a:pt x="1367282" y="5969"/>
                  </a:moveTo>
                  <a:lnTo>
                    <a:pt x="1346327" y="5969"/>
                  </a:lnTo>
                  <a:lnTo>
                    <a:pt x="1346327" y="30226"/>
                  </a:lnTo>
                  <a:lnTo>
                    <a:pt x="1310386" y="30226"/>
                  </a:lnTo>
                  <a:lnTo>
                    <a:pt x="1310386" y="49022"/>
                  </a:lnTo>
                  <a:lnTo>
                    <a:pt x="1346327" y="49022"/>
                  </a:lnTo>
                  <a:lnTo>
                    <a:pt x="1346327" y="93357"/>
                  </a:lnTo>
                  <a:lnTo>
                    <a:pt x="1367282" y="93357"/>
                  </a:lnTo>
                  <a:lnTo>
                    <a:pt x="1367282" y="5969"/>
                  </a:lnTo>
                  <a:close/>
                </a:path>
                <a:path w="2074545" h="167004">
                  <a:moveTo>
                    <a:pt x="1368425" y="126758"/>
                  </a:moveTo>
                  <a:lnTo>
                    <a:pt x="1367269" y="119011"/>
                  </a:lnTo>
                  <a:lnTo>
                    <a:pt x="1363853" y="112382"/>
                  </a:lnTo>
                  <a:lnTo>
                    <a:pt x="1363726" y="112268"/>
                  </a:lnTo>
                  <a:lnTo>
                    <a:pt x="1358138" y="106870"/>
                  </a:lnTo>
                  <a:lnTo>
                    <a:pt x="1350137" y="102489"/>
                  </a:lnTo>
                  <a:lnTo>
                    <a:pt x="1346581" y="101307"/>
                  </a:lnTo>
                  <a:lnTo>
                    <a:pt x="1346581" y="122301"/>
                  </a:lnTo>
                  <a:lnTo>
                    <a:pt x="1346581" y="131318"/>
                  </a:lnTo>
                  <a:lnTo>
                    <a:pt x="1302131" y="141351"/>
                  </a:lnTo>
                  <a:lnTo>
                    <a:pt x="1292529" y="141122"/>
                  </a:lnTo>
                  <a:lnTo>
                    <a:pt x="1257808" y="131318"/>
                  </a:lnTo>
                  <a:lnTo>
                    <a:pt x="1257808" y="122301"/>
                  </a:lnTo>
                  <a:lnTo>
                    <a:pt x="1302131" y="112268"/>
                  </a:lnTo>
                  <a:lnTo>
                    <a:pt x="1311719" y="112509"/>
                  </a:lnTo>
                  <a:lnTo>
                    <a:pt x="1346581" y="122301"/>
                  </a:lnTo>
                  <a:lnTo>
                    <a:pt x="1346581" y="101307"/>
                  </a:lnTo>
                  <a:lnTo>
                    <a:pt x="1340205" y="99161"/>
                  </a:lnTo>
                  <a:lnTo>
                    <a:pt x="1328889" y="96786"/>
                  </a:lnTo>
                  <a:lnTo>
                    <a:pt x="1316202" y="95351"/>
                  </a:lnTo>
                  <a:lnTo>
                    <a:pt x="1302131" y="94881"/>
                  </a:lnTo>
                  <a:lnTo>
                    <a:pt x="1288059" y="95351"/>
                  </a:lnTo>
                  <a:lnTo>
                    <a:pt x="1246174" y="106870"/>
                  </a:lnTo>
                  <a:lnTo>
                    <a:pt x="1235837" y="126758"/>
                  </a:lnTo>
                  <a:lnTo>
                    <a:pt x="1236980" y="134569"/>
                  </a:lnTo>
                  <a:lnTo>
                    <a:pt x="1275359" y="156959"/>
                  </a:lnTo>
                  <a:lnTo>
                    <a:pt x="1302131" y="158877"/>
                  </a:lnTo>
                  <a:lnTo>
                    <a:pt x="1316266" y="158381"/>
                  </a:lnTo>
                  <a:lnTo>
                    <a:pt x="1358138" y="146748"/>
                  </a:lnTo>
                  <a:lnTo>
                    <a:pt x="1363713" y="141351"/>
                  </a:lnTo>
                  <a:lnTo>
                    <a:pt x="1363853" y="141224"/>
                  </a:lnTo>
                  <a:lnTo>
                    <a:pt x="1367282" y="134569"/>
                  </a:lnTo>
                  <a:lnTo>
                    <a:pt x="1368425" y="126758"/>
                  </a:lnTo>
                  <a:close/>
                </a:path>
                <a:path w="2074545" h="167004">
                  <a:moveTo>
                    <a:pt x="1548003" y="132219"/>
                  </a:moveTo>
                  <a:lnTo>
                    <a:pt x="1482090" y="132219"/>
                  </a:lnTo>
                  <a:lnTo>
                    <a:pt x="1482090" y="99441"/>
                  </a:lnTo>
                  <a:lnTo>
                    <a:pt x="1540002" y="99441"/>
                  </a:lnTo>
                  <a:lnTo>
                    <a:pt x="1540002" y="80010"/>
                  </a:lnTo>
                  <a:lnTo>
                    <a:pt x="1426337" y="80010"/>
                  </a:lnTo>
                  <a:lnTo>
                    <a:pt x="1426337" y="30988"/>
                  </a:lnTo>
                  <a:lnTo>
                    <a:pt x="1538224" y="30988"/>
                  </a:lnTo>
                  <a:lnTo>
                    <a:pt x="1538224" y="11557"/>
                  </a:lnTo>
                  <a:lnTo>
                    <a:pt x="1405128" y="11557"/>
                  </a:lnTo>
                  <a:lnTo>
                    <a:pt x="1405128" y="99441"/>
                  </a:lnTo>
                  <a:lnTo>
                    <a:pt x="1460881" y="99441"/>
                  </a:lnTo>
                  <a:lnTo>
                    <a:pt x="1460881" y="132219"/>
                  </a:lnTo>
                  <a:lnTo>
                    <a:pt x="1395222" y="132219"/>
                  </a:lnTo>
                  <a:lnTo>
                    <a:pt x="1395222" y="151638"/>
                  </a:lnTo>
                  <a:lnTo>
                    <a:pt x="1548003" y="151638"/>
                  </a:lnTo>
                  <a:lnTo>
                    <a:pt x="1548003" y="132219"/>
                  </a:lnTo>
                  <a:close/>
                </a:path>
                <a:path w="2074545" h="167004">
                  <a:moveTo>
                    <a:pt x="1693291" y="0"/>
                  </a:moveTo>
                  <a:lnTo>
                    <a:pt x="1671955" y="0"/>
                  </a:lnTo>
                  <a:lnTo>
                    <a:pt x="1607439" y="166878"/>
                  </a:lnTo>
                  <a:lnTo>
                    <a:pt x="1628648" y="166878"/>
                  </a:lnTo>
                  <a:lnTo>
                    <a:pt x="1693291" y="0"/>
                  </a:lnTo>
                  <a:close/>
                </a:path>
                <a:path w="2074545" h="167004">
                  <a:moveTo>
                    <a:pt x="1832102" y="104140"/>
                  </a:moveTo>
                  <a:lnTo>
                    <a:pt x="1825993" y="75184"/>
                  </a:lnTo>
                  <a:lnTo>
                    <a:pt x="1824355" y="71501"/>
                  </a:lnTo>
                  <a:lnTo>
                    <a:pt x="1820037" y="66040"/>
                  </a:lnTo>
                  <a:lnTo>
                    <a:pt x="1812671" y="61048"/>
                  </a:lnTo>
                  <a:lnTo>
                    <a:pt x="1812671" y="94881"/>
                  </a:lnTo>
                  <a:lnTo>
                    <a:pt x="1812671" y="113411"/>
                  </a:lnTo>
                  <a:lnTo>
                    <a:pt x="1811020" y="120523"/>
                  </a:lnTo>
                  <a:lnTo>
                    <a:pt x="1807718" y="125603"/>
                  </a:lnTo>
                  <a:lnTo>
                    <a:pt x="1804543" y="130695"/>
                  </a:lnTo>
                  <a:lnTo>
                    <a:pt x="1800479" y="133108"/>
                  </a:lnTo>
                  <a:lnTo>
                    <a:pt x="1790700" y="133108"/>
                  </a:lnTo>
                  <a:lnTo>
                    <a:pt x="1786763" y="130695"/>
                  </a:lnTo>
                  <a:lnTo>
                    <a:pt x="1783461" y="125603"/>
                  </a:lnTo>
                  <a:lnTo>
                    <a:pt x="1780286" y="120523"/>
                  </a:lnTo>
                  <a:lnTo>
                    <a:pt x="1778762" y="113411"/>
                  </a:lnTo>
                  <a:lnTo>
                    <a:pt x="1778762" y="94881"/>
                  </a:lnTo>
                  <a:lnTo>
                    <a:pt x="1780286" y="87769"/>
                  </a:lnTo>
                  <a:lnTo>
                    <a:pt x="1783461" y="82677"/>
                  </a:lnTo>
                  <a:lnTo>
                    <a:pt x="1786636" y="77724"/>
                  </a:lnTo>
                  <a:lnTo>
                    <a:pt x="1790700" y="75184"/>
                  </a:lnTo>
                  <a:lnTo>
                    <a:pt x="1800479" y="75184"/>
                  </a:lnTo>
                  <a:lnTo>
                    <a:pt x="1804543" y="77724"/>
                  </a:lnTo>
                  <a:lnTo>
                    <a:pt x="1807718" y="82677"/>
                  </a:lnTo>
                  <a:lnTo>
                    <a:pt x="1811020" y="87769"/>
                  </a:lnTo>
                  <a:lnTo>
                    <a:pt x="1812671" y="94881"/>
                  </a:lnTo>
                  <a:lnTo>
                    <a:pt x="1812671" y="61048"/>
                  </a:lnTo>
                  <a:lnTo>
                    <a:pt x="1808988" y="58547"/>
                  </a:lnTo>
                  <a:lnTo>
                    <a:pt x="1802638" y="56642"/>
                  </a:lnTo>
                  <a:lnTo>
                    <a:pt x="1788287" y="56642"/>
                  </a:lnTo>
                  <a:lnTo>
                    <a:pt x="1761642" y="84213"/>
                  </a:lnTo>
                  <a:lnTo>
                    <a:pt x="1759077" y="104140"/>
                  </a:lnTo>
                  <a:lnTo>
                    <a:pt x="1759356" y="111315"/>
                  </a:lnTo>
                  <a:lnTo>
                    <a:pt x="1776603" y="146050"/>
                  </a:lnTo>
                  <a:lnTo>
                    <a:pt x="1782064" y="149860"/>
                  </a:lnTo>
                  <a:lnTo>
                    <a:pt x="1788287" y="151638"/>
                  </a:lnTo>
                  <a:lnTo>
                    <a:pt x="1802638" y="151638"/>
                  </a:lnTo>
                  <a:lnTo>
                    <a:pt x="1808988" y="149860"/>
                  </a:lnTo>
                  <a:lnTo>
                    <a:pt x="1814449" y="146050"/>
                  </a:lnTo>
                  <a:lnTo>
                    <a:pt x="1820037" y="142240"/>
                  </a:lnTo>
                  <a:lnTo>
                    <a:pt x="1831809" y="111315"/>
                  </a:lnTo>
                  <a:lnTo>
                    <a:pt x="1832102" y="104140"/>
                  </a:lnTo>
                  <a:close/>
                </a:path>
                <a:path w="2074545" h="167004">
                  <a:moveTo>
                    <a:pt x="1836420" y="29337"/>
                  </a:moveTo>
                  <a:lnTo>
                    <a:pt x="1805178" y="29337"/>
                  </a:lnTo>
                  <a:lnTo>
                    <a:pt x="1805178" y="5715"/>
                  </a:lnTo>
                  <a:lnTo>
                    <a:pt x="1784477" y="5715"/>
                  </a:lnTo>
                  <a:lnTo>
                    <a:pt x="1784477" y="29337"/>
                  </a:lnTo>
                  <a:lnTo>
                    <a:pt x="1753108" y="29337"/>
                  </a:lnTo>
                  <a:lnTo>
                    <a:pt x="1753108" y="48260"/>
                  </a:lnTo>
                  <a:lnTo>
                    <a:pt x="1836420" y="48260"/>
                  </a:lnTo>
                  <a:lnTo>
                    <a:pt x="1836420" y="29337"/>
                  </a:lnTo>
                  <a:close/>
                </a:path>
                <a:path w="2074545" h="167004">
                  <a:moveTo>
                    <a:pt x="1903603" y="5969"/>
                  </a:moveTo>
                  <a:lnTo>
                    <a:pt x="1883918" y="5969"/>
                  </a:lnTo>
                  <a:lnTo>
                    <a:pt x="1883918" y="66294"/>
                  </a:lnTo>
                  <a:lnTo>
                    <a:pt x="1863598" y="66294"/>
                  </a:lnTo>
                  <a:lnTo>
                    <a:pt x="1863598" y="6858"/>
                  </a:lnTo>
                  <a:lnTo>
                    <a:pt x="1843913" y="6858"/>
                  </a:lnTo>
                  <a:lnTo>
                    <a:pt x="1843913" y="156210"/>
                  </a:lnTo>
                  <a:lnTo>
                    <a:pt x="1863598" y="156210"/>
                  </a:lnTo>
                  <a:lnTo>
                    <a:pt x="1863598" y="85852"/>
                  </a:lnTo>
                  <a:lnTo>
                    <a:pt x="1883918" y="85852"/>
                  </a:lnTo>
                  <a:lnTo>
                    <a:pt x="1883918" y="158877"/>
                  </a:lnTo>
                  <a:lnTo>
                    <a:pt x="1903603" y="158877"/>
                  </a:lnTo>
                  <a:lnTo>
                    <a:pt x="1903603" y="85852"/>
                  </a:lnTo>
                  <a:lnTo>
                    <a:pt x="1903603" y="66294"/>
                  </a:lnTo>
                  <a:lnTo>
                    <a:pt x="1903603" y="5969"/>
                  </a:lnTo>
                  <a:close/>
                </a:path>
                <a:path w="2074545" h="167004">
                  <a:moveTo>
                    <a:pt x="2036318" y="80899"/>
                  </a:moveTo>
                  <a:lnTo>
                    <a:pt x="2011591" y="62103"/>
                  </a:lnTo>
                  <a:lnTo>
                    <a:pt x="1989709" y="45466"/>
                  </a:lnTo>
                  <a:lnTo>
                    <a:pt x="1992464" y="37236"/>
                  </a:lnTo>
                  <a:lnTo>
                    <a:pt x="1994446" y="28346"/>
                  </a:lnTo>
                  <a:lnTo>
                    <a:pt x="1995652" y="18808"/>
                  </a:lnTo>
                  <a:lnTo>
                    <a:pt x="1996059" y="8636"/>
                  </a:lnTo>
                  <a:lnTo>
                    <a:pt x="1975231" y="7239"/>
                  </a:lnTo>
                  <a:lnTo>
                    <a:pt x="1974799" y="16319"/>
                  </a:lnTo>
                  <a:lnTo>
                    <a:pt x="1973719" y="24879"/>
                  </a:lnTo>
                  <a:lnTo>
                    <a:pt x="1954530" y="64770"/>
                  </a:lnTo>
                  <a:lnTo>
                    <a:pt x="1930400" y="76962"/>
                  </a:lnTo>
                  <a:lnTo>
                    <a:pt x="1930400" y="96012"/>
                  </a:lnTo>
                  <a:lnTo>
                    <a:pt x="1967445" y="79883"/>
                  </a:lnTo>
                  <a:lnTo>
                    <a:pt x="1981708" y="62103"/>
                  </a:lnTo>
                  <a:lnTo>
                    <a:pt x="2024380" y="94881"/>
                  </a:lnTo>
                  <a:lnTo>
                    <a:pt x="2036318" y="80899"/>
                  </a:lnTo>
                  <a:close/>
                </a:path>
                <a:path w="2074545" h="167004">
                  <a:moveTo>
                    <a:pt x="2074164" y="105156"/>
                  </a:moveTo>
                  <a:lnTo>
                    <a:pt x="1942211" y="105156"/>
                  </a:lnTo>
                  <a:lnTo>
                    <a:pt x="1942211" y="123583"/>
                  </a:lnTo>
                  <a:lnTo>
                    <a:pt x="2052955" y="123583"/>
                  </a:lnTo>
                  <a:lnTo>
                    <a:pt x="2052955" y="158877"/>
                  </a:lnTo>
                  <a:lnTo>
                    <a:pt x="2074164" y="158877"/>
                  </a:lnTo>
                  <a:lnTo>
                    <a:pt x="2074164" y="105156"/>
                  </a:lnTo>
                  <a:close/>
                </a:path>
                <a:path w="2074545" h="167004">
                  <a:moveTo>
                    <a:pt x="2074164" y="5969"/>
                  </a:moveTo>
                  <a:lnTo>
                    <a:pt x="2053336" y="5969"/>
                  </a:lnTo>
                  <a:lnTo>
                    <a:pt x="2053336" y="33274"/>
                  </a:lnTo>
                  <a:lnTo>
                    <a:pt x="2017268" y="33274"/>
                  </a:lnTo>
                  <a:lnTo>
                    <a:pt x="2017268" y="52324"/>
                  </a:lnTo>
                  <a:lnTo>
                    <a:pt x="2053336" y="52324"/>
                  </a:lnTo>
                  <a:lnTo>
                    <a:pt x="2053336" y="100330"/>
                  </a:lnTo>
                  <a:lnTo>
                    <a:pt x="2074164" y="100330"/>
                  </a:lnTo>
                  <a:lnTo>
                    <a:pt x="2074164" y="5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78092" y="3455796"/>
              <a:ext cx="152780" cy="1516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52893" y="4113783"/>
              <a:ext cx="1099185" cy="158750"/>
            </a:xfrm>
            <a:custGeom>
              <a:avLst/>
              <a:gdLst/>
              <a:ahLst/>
              <a:cxnLst/>
              <a:rect l="l" t="t" r="r" b="b"/>
              <a:pathLst>
                <a:path w="1099185" h="158750">
                  <a:moveTo>
                    <a:pt x="110959" y="58039"/>
                  </a:moveTo>
                  <a:lnTo>
                    <a:pt x="95072" y="21640"/>
                  </a:lnTo>
                  <a:lnTo>
                    <a:pt x="89027" y="17310"/>
                  </a:lnTo>
                  <a:lnTo>
                    <a:pt x="89027" y="48387"/>
                  </a:lnTo>
                  <a:lnTo>
                    <a:pt x="89027" y="67818"/>
                  </a:lnTo>
                  <a:lnTo>
                    <a:pt x="50063" y="88392"/>
                  </a:lnTo>
                  <a:lnTo>
                    <a:pt x="21932" y="88392"/>
                  </a:lnTo>
                  <a:lnTo>
                    <a:pt x="21932" y="27813"/>
                  </a:lnTo>
                  <a:lnTo>
                    <a:pt x="50063" y="27813"/>
                  </a:lnTo>
                  <a:lnTo>
                    <a:pt x="89027" y="48387"/>
                  </a:lnTo>
                  <a:lnTo>
                    <a:pt x="89027" y="17310"/>
                  </a:lnTo>
                  <a:lnTo>
                    <a:pt x="51460" y="7874"/>
                  </a:lnTo>
                  <a:lnTo>
                    <a:pt x="0" y="7874"/>
                  </a:lnTo>
                  <a:lnTo>
                    <a:pt x="0" y="151130"/>
                  </a:lnTo>
                  <a:lnTo>
                    <a:pt x="21932" y="151130"/>
                  </a:lnTo>
                  <a:lnTo>
                    <a:pt x="21932" y="108331"/>
                  </a:lnTo>
                  <a:lnTo>
                    <a:pt x="51460" y="108331"/>
                  </a:lnTo>
                  <a:lnTo>
                    <a:pt x="89484" y="98780"/>
                  </a:lnTo>
                  <a:lnTo>
                    <a:pt x="110502" y="65328"/>
                  </a:lnTo>
                  <a:lnTo>
                    <a:pt x="110959" y="58039"/>
                  </a:lnTo>
                  <a:close/>
                </a:path>
                <a:path w="1099185" h="158750">
                  <a:moveTo>
                    <a:pt x="231000" y="7874"/>
                  </a:moveTo>
                  <a:lnTo>
                    <a:pt x="208902" y="7874"/>
                  </a:lnTo>
                  <a:lnTo>
                    <a:pt x="208902" y="100330"/>
                  </a:lnTo>
                  <a:lnTo>
                    <a:pt x="208343" y="107670"/>
                  </a:lnTo>
                  <a:lnTo>
                    <a:pt x="175526" y="134239"/>
                  </a:lnTo>
                  <a:lnTo>
                    <a:pt x="168719" y="134239"/>
                  </a:lnTo>
                  <a:lnTo>
                    <a:pt x="162864" y="132969"/>
                  </a:lnTo>
                  <a:lnTo>
                    <a:pt x="153073" y="127635"/>
                  </a:lnTo>
                  <a:lnTo>
                    <a:pt x="149326" y="124079"/>
                  </a:lnTo>
                  <a:lnTo>
                    <a:pt x="146710" y="119507"/>
                  </a:lnTo>
                  <a:lnTo>
                    <a:pt x="144106" y="115062"/>
                  </a:lnTo>
                  <a:lnTo>
                    <a:pt x="142671" y="109601"/>
                  </a:lnTo>
                  <a:lnTo>
                    <a:pt x="142405" y="102997"/>
                  </a:lnTo>
                  <a:lnTo>
                    <a:pt x="120561" y="102997"/>
                  </a:lnTo>
                  <a:lnTo>
                    <a:pt x="135940" y="140182"/>
                  </a:lnTo>
                  <a:lnTo>
                    <a:pt x="175526" y="154432"/>
                  </a:lnTo>
                  <a:lnTo>
                    <a:pt x="183476" y="154012"/>
                  </a:lnTo>
                  <a:lnTo>
                    <a:pt x="220167" y="134493"/>
                  </a:lnTo>
                  <a:lnTo>
                    <a:pt x="220332" y="134239"/>
                  </a:lnTo>
                  <a:lnTo>
                    <a:pt x="224015" y="128651"/>
                  </a:lnTo>
                  <a:lnTo>
                    <a:pt x="227063" y="122301"/>
                  </a:lnTo>
                  <a:lnTo>
                    <a:pt x="229247" y="115443"/>
                  </a:lnTo>
                  <a:lnTo>
                    <a:pt x="230555" y="108115"/>
                  </a:lnTo>
                  <a:lnTo>
                    <a:pt x="231000" y="100330"/>
                  </a:lnTo>
                  <a:lnTo>
                    <a:pt x="231000" y="7874"/>
                  </a:lnTo>
                  <a:close/>
                </a:path>
                <a:path w="1099185" h="158750">
                  <a:moveTo>
                    <a:pt x="373189" y="7874"/>
                  </a:moveTo>
                  <a:lnTo>
                    <a:pt x="250685" y="7874"/>
                  </a:lnTo>
                  <a:lnTo>
                    <a:pt x="250685" y="27559"/>
                  </a:lnTo>
                  <a:lnTo>
                    <a:pt x="301053" y="27559"/>
                  </a:lnTo>
                  <a:lnTo>
                    <a:pt x="301053" y="151130"/>
                  </a:lnTo>
                  <a:lnTo>
                    <a:pt x="322986" y="151130"/>
                  </a:lnTo>
                  <a:lnTo>
                    <a:pt x="322986" y="27559"/>
                  </a:lnTo>
                  <a:lnTo>
                    <a:pt x="373189" y="27559"/>
                  </a:lnTo>
                  <a:lnTo>
                    <a:pt x="373189" y="7874"/>
                  </a:lnTo>
                  <a:close/>
                </a:path>
                <a:path w="1099185" h="158750">
                  <a:moveTo>
                    <a:pt x="585508" y="67945"/>
                  </a:moveTo>
                  <a:lnTo>
                    <a:pt x="549643" y="47879"/>
                  </a:lnTo>
                  <a:lnTo>
                    <a:pt x="521500" y="32131"/>
                  </a:lnTo>
                  <a:lnTo>
                    <a:pt x="524421" y="26022"/>
                  </a:lnTo>
                  <a:lnTo>
                    <a:pt x="526910" y="19304"/>
                  </a:lnTo>
                  <a:lnTo>
                    <a:pt x="528942" y="12026"/>
                  </a:lnTo>
                  <a:lnTo>
                    <a:pt x="530517" y="4191"/>
                  </a:lnTo>
                  <a:lnTo>
                    <a:pt x="509435" y="889"/>
                  </a:lnTo>
                  <a:lnTo>
                    <a:pt x="507301" y="9969"/>
                  </a:lnTo>
                  <a:lnTo>
                    <a:pt x="504367" y="18516"/>
                  </a:lnTo>
                  <a:lnTo>
                    <a:pt x="478358" y="52273"/>
                  </a:lnTo>
                  <a:lnTo>
                    <a:pt x="440093" y="65024"/>
                  </a:lnTo>
                  <a:lnTo>
                    <a:pt x="440093" y="84836"/>
                  </a:lnTo>
                  <a:lnTo>
                    <a:pt x="481241" y="74676"/>
                  </a:lnTo>
                  <a:lnTo>
                    <a:pt x="511721" y="47879"/>
                  </a:lnTo>
                  <a:lnTo>
                    <a:pt x="576237" y="84709"/>
                  </a:lnTo>
                  <a:lnTo>
                    <a:pt x="585508" y="67945"/>
                  </a:lnTo>
                  <a:close/>
                </a:path>
                <a:path w="1099185" h="158750">
                  <a:moveTo>
                    <a:pt x="589318" y="97155"/>
                  </a:moveTo>
                  <a:lnTo>
                    <a:pt x="436537" y="97155"/>
                  </a:lnTo>
                  <a:lnTo>
                    <a:pt x="436537" y="116586"/>
                  </a:lnTo>
                  <a:lnTo>
                    <a:pt x="502069" y="116586"/>
                  </a:lnTo>
                  <a:lnTo>
                    <a:pt x="502069" y="158496"/>
                  </a:lnTo>
                  <a:lnTo>
                    <a:pt x="523405" y="158496"/>
                  </a:lnTo>
                  <a:lnTo>
                    <a:pt x="523405" y="116586"/>
                  </a:lnTo>
                  <a:lnTo>
                    <a:pt x="589318" y="116586"/>
                  </a:lnTo>
                  <a:lnTo>
                    <a:pt x="589318" y="97155"/>
                  </a:lnTo>
                  <a:close/>
                </a:path>
                <a:path w="1099185" h="158750">
                  <a:moveTo>
                    <a:pt x="686981" y="57023"/>
                  </a:moveTo>
                  <a:lnTo>
                    <a:pt x="684911" y="52959"/>
                  </a:lnTo>
                  <a:lnTo>
                    <a:pt x="683425" y="50038"/>
                  </a:lnTo>
                  <a:lnTo>
                    <a:pt x="676440" y="44704"/>
                  </a:lnTo>
                  <a:lnTo>
                    <a:pt x="670788" y="41287"/>
                  </a:lnTo>
                  <a:lnTo>
                    <a:pt x="667804" y="40119"/>
                  </a:lnTo>
                  <a:lnTo>
                    <a:pt x="667804" y="62230"/>
                  </a:lnTo>
                  <a:lnTo>
                    <a:pt x="667804" y="69469"/>
                  </a:lnTo>
                  <a:lnTo>
                    <a:pt x="666153" y="72517"/>
                  </a:lnTo>
                  <a:lnTo>
                    <a:pt x="662978" y="75057"/>
                  </a:lnTo>
                  <a:lnTo>
                    <a:pt x="659676" y="77597"/>
                  </a:lnTo>
                  <a:lnTo>
                    <a:pt x="655358" y="78740"/>
                  </a:lnTo>
                  <a:lnTo>
                    <a:pt x="644563" y="78740"/>
                  </a:lnTo>
                  <a:lnTo>
                    <a:pt x="640245" y="77597"/>
                  </a:lnTo>
                  <a:lnTo>
                    <a:pt x="637070" y="75057"/>
                  </a:lnTo>
                  <a:lnTo>
                    <a:pt x="633768" y="72517"/>
                  </a:lnTo>
                  <a:lnTo>
                    <a:pt x="632244" y="69469"/>
                  </a:lnTo>
                  <a:lnTo>
                    <a:pt x="632244" y="62230"/>
                  </a:lnTo>
                  <a:lnTo>
                    <a:pt x="633768" y="59182"/>
                  </a:lnTo>
                  <a:lnTo>
                    <a:pt x="640245" y="54229"/>
                  </a:lnTo>
                  <a:lnTo>
                    <a:pt x="644563" y="52959"/>
                  </a:lnTo>
                  <a:lnTo>
                    <a:pt x="655358" y="52959"/>
                  </a:lnTo>
                  <a:lnTo>
                    <a:pt x="659676" y="54229"/>
                  </a:lnTo>
                  <a:lnTo>
                    <a:pt x="662978" y="56642"/>
                  </a:lnTo>
                  <a:lnTo>
                    <a:pt x="666153" y="59182"/>
                  </a:lnTo>
                  <a:lnTo>
                    <a:pt x="667804" y="62230"/>
                  </a:lnTo>
                  <a:lnTo>
                    <a:pt x="667804" y="40119"/>
                  </a:lnTo>
                  <a:lnTo>
                    <a:pt x="664514" y="38823"/>
                  </a:lnTo>
                  <a:lnTo>
                    <a:pt x="657593" y="37338"/>
                  </a:lnTo>
                  <a:lnTo>
                    <a:pt x="650024" y="36830"/>
                  </a:lnTo>
                  <a:lnTo>
                    <a:pt x="642429" y="37338"/>
                  </a:lnTo>
                  <a:lnTo>
                    <a:pt x="613067" y="57023"/>
                  </a:lnTo>
                  <a:lnTo>
                    <a:pt x="613067" y="74676"/>
                  </a:lnTo>
                  <a:lnTo>
                    <a:pt x="650024" y="94869"/>
                  </a:lnTo>
                  <a:lnTo>
                    <a:pt x="657593" y="94373"/>
                  </a:lnTo>
                  <a:lnTo>
                    <a:pt x="684949" y="78740"/>
                  </a:lnTo>
                  <a:lnTo>
                    <a:pt x="686981" y="74676"/>
                  </a:lnTo>
                  <a:lnTo>
                    <a:pt x="686981" y="57023"/>
                  </a:lnTo>
                  <a:close/>
                </a:path>
                <a:path w="1099185" h="158750">
                  <a:moveTo>
                    <a:pt x="690664" y="15367"/>
                  </a:moveTo>
                  <a:lnTo>
                    <a:pt x="660184" y="15367"/>
                  </a:lnTo>
                  <a:lnTo>
                    <a:pt x="660184" y="0"/>
                  </a:lnTo>
                  <a:lnTo>
                    <a:pt x="639356" y="0"/>
                  </a:lnTo>
                  <a:lnTo>
                    <a:pt x="639356" y="15367"/>
                  </a:lnTo>
                  <a:lnTo>
                    <a:pt x="607606" y="15367"/>
                  </a:lnTo>
                  <a:lnTo>
                    <a:pt x="607606" y="32131"/>
                  </a:lnTo>
                  <a:lnTo>
                    <a:pt x="690664" y="32131"/>
                  </a:lnTo>
                  <a:lnTo>
                    <a:pt x="690664" y="15367"/>
                  </a:lnTo>
                  <a:close/>
                </a:path>
                <a:path w="1099185" h="158750">
                  <a:moveTo>
                    <a:pt x="757466" y="2159"/>
                  </a:moveTo>
                  <a:lnTo>
                    <a:pt x="737781" y="2159"/>
                  </a:lnTo>
                  <a:lnTo>
                    <a:pt x="737781" y="37084"/>
                  </a:lnTo>
                  <a:lnTo>
                    <a:pt x="717588" y="37084"/>
                  </a:lnTo>
                  <a:lnTo>
                    <a:pt x="717588" y="3048"/>
                  </a:lnTo>
                  <a:lnTo>
                    <a:pt x="697903" y="3048"/>
                  </a:lnTo>
                  <a:lnTo>
                    <a:pt x="697903" y="92837"/>
                  </a:lnTo>
                  <a:lnTo>
                    <a:pt x="717588" y="92837"/>
                  </a:lnTo>
                  <a:lnTo>
                    <a:pt x="717588" y="56007"/>
                  </a:lnTo>
                  <a:lnTo>
                    <a:pt x="737781" y="56007"/>
                  </a:lnTo>
                  <a:lnTo>
                    <a:pt x="737781" y="98044"/>
                  </a:lnTo>
                  <a:lnTo>
                    <a:pt x="757466" y="98044"/>
                  </a:lnTo>
                  <a:lnTo>
                    <a:pt x="757466" y="56007"/>
                  </a:lnTo>
                  <a:lnTo>
                    <a:pt x="757466" y="37084"/>
                  </a:lnTo>
                  <a:lnTo>
                    <a:pt x="757466" y="2159"/>
                  </a:lnTo>
                  <a:close/>
                </a:path>
                <a:path w="1099185" h="158750">
                  <a:moveTo>
                    <a:pt x="759244" y="126238"/>
                  </a:moveTo>
                  <a:lnTo>
                    <a:pt x="758050" y="119151"/>
                  </a:lnTo>
                  <a:lnTo>
                    <a:pt x="755396" y="114681"/>
                  </a:lnTo>
                  <a:lnTo>
                    <a:pt x="754481" y="113131"/>
                  </a:lnTo>
                  <a:lnTo>
                    <a:pt x="748525" y="108204"/>
                  </a:lnTo>
                  <a:lnTo>
                    <a:pt x="740194" y="104394"/>
                  </a:lnTo>
                  <a:lnTo>
                    <a:pt x="737400" y="103606"/>
                  </a:lnTo>
                  <a:lnTo>
                    <a:pt x="737400" y="122809"/>
                  </a:lnTo>
                  <a:lnTo>
                    <a:pt x="737400" y="129794"/>
                  </a:lnTo>
                  <a:lnTo>
                    <a:pt x="690791" y="138049"/>
                  </a:lnTo>
                  <a:lnTo>
                    <a:pt x="680808" y="137845"/>
                  </a:lnTo>
                  <a:lnTo>
                    <a:pt x="644055" y="129794"/>
                  </a:lnTo>
                  <a:lnTo>
                    <a:pt x="644055" y="122809"/>
                  </a:lnTo>
                  <a:lnTo>
                    <a:pt x="690791" y="114681"/>
                  </a:lnTo>
                  <a:lnTo>
                    <a:pt x="700684" y="114884"/>
                  </a:lnTo>
                  <a:lnTo>
                    <a:pt x="737400" y="122809"/>
                  </a:lnTo>
                  <a:lnTo>
                    <a:pt x="737400" y="103606"/>
                  </a:lnTo>
                  <a:lnTo>
                    <a:pt x="729945" y="101473"/>
                  </a:lnTo>
                  <a:lnTo>
                    <a:pt x="718299" y="99364"/>
                  </a:lnTo>
                  <a:lnTo>
                    <a:pt x="705231" y="98094"/>
                  </a:lnTo>
                  <a:lnTo>
                    <a:pt x="690791" y="97663"/>
                  </a:lnTo>
                  <a:lnTo>
                    <a:pt x="676262" y="98094"/>
                  </a:lnTo>
                  <a:lnTo>
                    <a:pt x="633044" y="108204"/>
                  </a:lnTo>
                  <a:lnTo>
                    <a:pt x="622338" y="126238"/>
                  </a:lnTo>
                  <a:lnTo>
                    <a:pt x="623519" y="133337"/>
                  </a:lnTo>
                  <a:lnTo>
                    <a:pt x="663168" y="153250"/>
                  </a:lnTo>
                  <a:lnTo>
                    <a:pt x="690791" y="154940"/>
                  </a:lnTo>
                  <a:lnTo>
                    <a:pt x="705294" y="154520"/>
                  </a:lnTo>
                  <a:lnTo>
                    <a:pt x="748525" y="144335"/>
                  </a:lnTo>
                  <a:lnTo>
                    <a:pt x="755256" y="138049"/>
                  </a:lnTo>
                  <a:lnTo>
                    <a:pt x="758050" y="133337"/>
                  </a:lnTo>
                  <a:lnTo>
                    <a:pt x="759244" y="126238"/>
                  </a:lnTo>
                  <a:close/>
                </a:path>
                <a:path w="1099185" h="158750">
                  <a:moveTo>
                    <a:pt x="926122" y="126111"/>
                  </a:moveTo>
                  <a:lnTo>
                    <a:pt x="904405" y="103047"/>
                  </a:lnTo>
                  <a:lnTo>
                    <a:pt x="904405" y="122428"/>
                  </a:lnTo>
                  <a:lnTo>
                    <a:pt x="904405" y="129921"/>
                  </a:lnTo>
                  <a:lnTo>
                    <a:pt x="858812" y="138176"/>
                  </a:lnTo>
                  <a:lnTo>
                    <a:pt x="849185" y="137985"/>
                  </a:lnTo>
                  <a:lnTo>
                    <a:pt x="813219" y="129921"/>
                  </a:lnTo>
                  <a:lnTo>
                    <a:pt x="813219" y="122301"/>
                  </a:lnTo>
                  <a:lnTo>
                    <a:pt x="858812" y="114300"/>
                  </a:lnTo>
                  <a:lnTo>
                    <a:pt x="868349" y="114490"/>
                  </a:lnTo>
                  <a:lnTo>
                    <a:pt x="904405" y="122428"/>
                  </a:lnTo>
                  <a:lnTo>
                    <a:pt x="904405" y="103047"/>
                  </a:lnTo>
                  <a:lnTo>
                    <a:pt x="897216" y="100965"/>
                  </a:lnTo>
                  <a:lnTo>
                    <a:pt x="885774" y="98856"/>
                  </a:lnTo>
                  <a:lnTo>
                    <a:pt x="872972" y="97586"/>
                  </a:lnTo>
                  <a:lnTo>
                    <a:pt x="858812" y="97155"/>
                  </a:lnTo>
                  <a:lnTo>
                    <a:pt x="844613" y="97586"/>
                  </a:lnTo>
                  <a:lnTo>
                    <a:pt x="801979" y="107797"/>
                  </a:lnTo>
                  <a:lnTo>
                    <a:pt x="791375" y="126111"/>
                  </a:lnTo>
                  <a:lnTo>
                    <a:pt x="792556" y="133311"/>
                  </a:lnTo>
                  <a:lnTo>
                    <a:pt x="831723" y="153619"/>
                  </a:lnTo>
                  <a:lnTo>
                    <a:pt x="858812" y="155321"/>
                  </a:lnTo>
                  <a:lnTo>
                    <a:pt x="872972" y="154901"/>
                  </a:lnTo>
                  <a:lnTo>
                    <a:pt x="915555" y="144500"/>
                  </a:lnTo>
                  <a:lnTo>
                    <a:pt x="922147" y="138176"/>
                  </a:lnTo>
                  <a:lnTo>
                    <a:pt x="924941" y="133311"/>
                  </a:lnTo>
                  <a:lnTo>
                    <a:pt x="926122" y="126111"/>
                  </a:lnTo>
                  <a:close/>
                </a:path>
                <a:path w="1099185" h="158750">
                  <a:moveTo>
                    <a:pt x="926376" y="40767"/>
                  </a:moveTo>
                  <a:lnTo>
                    <a:pt x="814235" y="40767"/>
                  </a:lnTo>
                  <a:lnTo>
                    <a:pt x="814235" y="2159"/>
                  </a:lnTo>
                  <a:lnTo>
                    <a:pt x="793153" y="2159"/>
                  </a:lnTo>
                  <a:lnTo>
                    <a:pt x="793153" y="58166"/>
                  </a:lnTo>
                  <a:lnTo>
                    <a:pt x="926376" y="58166"/>
                  </a:lnTo>
                  <a:lnTo>
                    <a:pt x="926376" y="40767"/>
                  </a:lnTo>
                  <a:close/>
                </a:path>
                <a:path w="1099185" h="158750">
                  <a:moveTo>
                    <a:pt x="935266" y="69723"/>
                  </a:moveTo>
                  <a:lnTo>
                    <a:pt x="782485" y="69723"/>
                  </a:lnTo>
                  <a:lnTo>
                    <a:pt x="782485" y="86995"/>
                  </a:lnTo>
                  <a:lnTo>
                    <a:pt x="935266" y="86995"/>
                  </a:lnTo>
                  <a:lnTo>
                    <a:pt x="935266" y="69723"/>
                  </a:lnTo>
                  <a:close/>
                </a:path>
                <a:path w="1099185" h="158750">
                  <a:moveTo>
                    <a:pt x="1062139" y="68961"/>
                  </a:moveTo>
                  <a:lnTo>
                    <a:pt x="1020889" y="74841"/>
                  </a:lnTo>
                  <a:lnTo>
                    <a:pt x="1013371" y="74930"/>
                  </a:lnTo>
                  <a:lnTo>
                    <a:pt x="981494" y="74930"/>
                  </a:lnTo>
                  <a:lnTo>
                    <a:pt x="981494" y="57785"/>
                  </a:lnTo>
                  <a:lnTo>
                    <a:pt x="1043978" y="57785"/>
                  </a:lnTo>
                  <a:lnTo>
                    <a:pt x="1043978" y="5842"/>
                  </a:lnTo>
                  <a:lnTo>
                    <a:pt x="960412" y="5842"/>
                  </a:lnTo>
                  <a:lnTo>
                    <a:pt x="960412" y="23749"/>
                  </a:lnTo>
                  <a:lnTo>
                    <a:pt x="1023277" y="23749"/>
                  </a:lnTo>
                  <a:lnTo>
                    <a:pt x="1023277" y="40259"/>
                  </a:lnTo>
                  <a:lnTo>
                    <a:pt x="960793" y="40259"/>
                  </a:lnTo>
                  <a:lnTo>
                    <a:pt x="960793" y="92710"/>
                  </a:lnTo>
                  <a:lnTo>
                    <a:pt x="1012101" y="92710"/>
                  </a:lnTo>
                  <a:lnTo>
                    <a:pt x="1019898" y="92621"/>
                  </a:lnTo>
                  <a:lnTo>
                    <a:pt x="1062139" y="86487"/>
                  </a:lnTo>
                  <a:lnTo>
                    <a:pt x="1062139" y="74930"/>
                  </a:lnTo>
                  <a:lnTo>
                    <a:pt x="1062139" y="68961"/>
                  </a:lnTo>
                  <a:close/>
                </a:path>
                <a:path w="1099185" h="158750">
                  <a:moveTo>
                    <a:pt x="1098842" y="103759"/>
                  </a:moveTo>
                  <a:lnTo>
                    <a:pt x="966889" y="103759"/>
                  </a:lnTo>
                  <a:lnTo>
                    <a:pt x="966889" y="121920"/>
                  </a:lnTo>
                  <a:lnTo>
                    <a:pt x="1077633" y="121920"/>
                  </a:lnTo>
                  <a:lnTo>
                    <a:pt x="1077633" y="154940"/>
                  </a:lnTo>
                  <a:lnTo>
                    <a:pt x="1098842" y="154940"/>
                  </a:lnTo>
                  <a:lnTo>
                    <a:pt x="1098842" y="103759"/>
                  </a:lnTo>
                  <a:close/>
                </a:path>
                <a:path w="1099185" h="158750">
                  <a:moveTo>
                    <a:pt x="1098842" y="2159"/>
                  </a:moveTo>
                  <a:lnTo>
                    <a:pt x="1078141" y="2159"/>
                  </a:lnTo>
                  <a:lnTo>
                    <a:pt x="1078141" y="18288"/>
                  </a:lnTo>
                  <a:lnTo>
                    <a:pt x="1050836" y="18288"/>
                  </a:lnTo>
                  <a:lnTo>
                    <a:pt x="1050836" y="36322"/>
                  </a:lnTo>
                  <a:lnTo>
                    <a:pt x="1078141" y="36322"/>
                  </a:lnTo>
                  <a:lnTo>
                    <a:pt x="1078141" y="46482"/>
                  </a:lnTo>
                  <a:lnTo>
                    <a:pt x="1050836" y="46482"/>
                  </a:lnTo>
                  <a:lnTo>
                    <a:pt x="1050836" y="64516"/>
                  </a:lnTo>
                  <a:lnTo>
                    <a:pt x="1078141" y="64516"/>
                  </a:lnTo>
                  <a:lnTo>
                    <a:pt x="1078141" y="98933"/>
                  </a:lnTo>
                  <a:lnTo>
                    <a:pt x="1098842" y="98933"/>
                  </a:lnTo>
                  <a:lnTo>
                    <a:pt x="1098842" y="21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62630" y="4118228"/>
              <a:ext cx="227202" cy="14998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58667" y="4115943"/>
              <a:ext cx="141224" cy="15074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414139" y="4109846"/>
              <a:ext cx="2121535" cy="167005"/>
            </a:xfrm>
            <a:custGeom>
              <a:avLst/>
              <a:gdLst/>
              <a:ahLst/>
              <a:cxnLst/>
              <a:rect l="l" t="t" r="r" b="b"/>
              <a:pathLst>
                <a:path w="2121534" h="167004">
                  <a:moveTo>
                    <a:pt x="107950" y="88646"/>
                  </a:moveTo>
                  <a:lnTo>
                    <a:pt x="86093" y="74041"/>
                  </a:lnTo>
                  <a:lnTo>
                    <a:pt x="61595" y="57658"/>
                  </a:lnTo>
                  <a:lnTo>
                    <a:pt x="63246" y="53213"/>
                  </a:lnTo>
                  <a:lnTo>
                    <a:pt x="64262" y="48260"/>
                  </a:lnTo>
                  <a:lnTo>
                    <a:pt x="64770" y="42926"/>
                  </a:lnTo>
                  <a:lnTo>
                    <a:pt x="102362" y="42926"/>
                  </a:lnTo>
                  <a:lnTo>
                    <a:pt x="102362" y="23876"/>
                  </a:lnTo>
                  <a:lnTo>
                    <a:pt x="64897" y="23876"/>
                  </a:lnTo>
                  <a:lnTo>
                    <a:pt x="64897" y="4064"/>
                  </a:lnTo>
                  <a:lnTo>
                    <a:pt x="43688" y="4064"/>
                  </a:lnTo>
                  <a:lnTo>
                    <a:pt x="43688" y="23876"/>
                  </a:lnTo>
                  <a:lnTo>
                    <a:pt x="5842" y="23876"/>
                  </a:lnTo>
                  <a:lnTo>
                    <a:pt x="5842" y="42926"/>
                  </a:lnTo>
                  <a:lnTo>
                    <a:pt x="43688" y="42926"/>
                  </a:lnTo>
                  <a:lnTo>
                    <a:pt x="42367" y="50431"/>
                  </a:lnTo>
                  <a:lnTo>
                    <a:pt x="11645" y="83350"/>
                  </a:lnTo>
                  <a:lnTo>
                    <a:pt x="2921" y="85344"/>
                  </a:lnTo>
                  <a:lnTo>
                    <a:pt x="2921" y="104140"/>
                  </a:lnTo>
                  <a:lnTo>
                    <a:pt x="40487" y="89928"/>
                  </a:lnTo>
                  <a:lnTo>
                    <a:pt x="54102" y="74041"/>
                  </a:lnTo>
                  <a:lnTo>
                    <a:pt x="96901" y="104013"/>
                  </a:lnTo>
                  <a:lnTo>
                    <a:pt x="107950" y="88646"/>
                  </a:lnTo>
                  <a:close/>
                </a:path>
                <a:path w="2121534" h="167004">
                  <a:moveTo>
                    <a:pt x="113538" y="124079"/>
                  </a:moveTo>
                  <a:lnTo>
                    <a:pt x="63119" y="130683"/>
                  </a:lnTo>
                  <a:lnTo>
                    <a:pt x="63119" y="98552"/>
                  </a:lnTo>
                  <a:lnTo>
                    <a:pt x="42418" y="98552"/>
                  </a:lnTo>
                  <a:lnTo>
                    <a:pt x="42418" y="130683"/>
                  </a:lnTo>
                  <a:lnTo>
                    <a:pt x="0" y="130683"/>
                  </a:lnTo>
                  <a:lnTo>
                    <a:pt x="0" y="149987"/>
                  </a:lnTo>
                  <a:lnTo>
                    <a:pt x="62992" y="149987"/>
                  </a:lnTo>
                  <a:lnTo>
                    <a:pt x="78790" y="149567"/>
                  </a:lnTo>
                  <a:lnTo>
                    <a:pt x="92494" y="148272"/>
                  </a:lnTo>
                  <a:lnTo>
                    <a:pt x="104076" y="146138"/>
                  </a:lnTo>
                  <a:lnTo>
                    <a:pt x="113538" y="143129"/>
                  </a:lnTo>
                  <a:lnTo>
                    <a:pt x="113538" y="124079"/>
                  </a:lnTo>
                  <a:close/>
                </a:path>
                <a:path w="2121534" h="167004">
                  <a:moveTo>
                    <a:pt x="143256" y="6096"/>
                  </a:moveTo>
                  <a:lnTo>
                    <a:pt x="122428" y="6096"/>
                  </a:lnTo>
                  <a:lnTo>
                    <a:pt x="122428" y="158877"/>
                  </a:lnTo>
                  <a:lnTo>
                    <a:pt x="143256" y="158877"/>
                  </a:lnTo>
                  <a:lnTo>
                    <a:pt x="143256" y="6096"/>
                  </a:lnTo>
                  <a:close/>
                </a:path>
                <a:path w="2121534" h="167004">
                  <a:moveTo>
                    <a:pt x="317500" y="130175"/>
                  </a:moveTo>
                  <a:lnTo>
                    <a:pt x="316318" y="123012"/>
                  </a:lnTo>
                  <a:lnTo>
                    <a:pt x="313778" y="118618"/>
                  </a:lnTo>
                  <a:lnTo>
                    <a:pt x="312813" y="116941"/>
                  </a:lnTo>
                  <a:lnTo>
                    <a:pt x="306933" y="111963"/>
                  </a:lnTo>
                  <a:lnTo>
                    <a:pt x="298704" y="108077"/>
                  </a:lnTo>
                  <a:lnTo>
                    <a:pt x="295656" y="107213"/>
                  </a:lnTo>
                  <a:lnTo>
                    <a:pt x="295656" y="126492"/>
                  </a:lnTo>
                  <a:lnTo>
                    <a:pt x="295656" y="134112"/>
                  </a:lnTo>
                  <a:lnTo>
                    <a:pt x="249936" y="142240"/>
                  </a:lnTo>
                  <a:lnTo>
                    <a:pt x="240309" y="142062"/>
                  </a:lnTo>
                  <a:lnTo>
                    <a:pt x="204343" y="134112"/>
                  </a:lnTo>
                  <a:lnTo>
                    <a:pt x="204343" y="126492"/>
                  </a:lnTo>
                  <a:lnTo>
                    <a:pt x="249936" y="118618"/>
                  </a:lnTo>
                  <a:lnTo>
                    <a:pt x="259575" y="118808"/>
                  </a:lnTo>
                  <a:lnTo>
                    <a:pt x="295656" y="126492"/>
                  </a:lnTo>
                  <a:lnTo>
                    <a:pt x="295656" y="107213"/>
                  </a:lnTo>
                  <a:lnTo>
                    <a:pt x="288582" y="105181"/>
                  </a:lnTo>
                  <a:lnTo>
                    <a:pt x="277075" y="103111"/>
                  </a:lnTo>
                  <a:lnTo>
                    <a:pt x="264198" y="101892"/>
                  </a:lnTo>
                  <a:lnTo>
                    <a:pt x="249936" y="101473"/>
                  </a:lnTo>
                  <a:lnTo>
                    <a:pt x="235737" y="101892"/>
                  </a:lnTo>
                  <a:lnTo>
                    <a:pt x="193052" y="111963"/>
                  </a:lnTo>
                  <a:lnTo>
                    <a:pt x="182499" y="130175"/>
                  </a:lnTo>
                  <a:lnTo>
                    <a:pt x="183667" y="137439"/>
                  </a:lnTo>
                  <a:lnTo>
                    <a:pt x="222897" y="157695"/>
                  </a:lnTo>
                  <a:lnTo>
                    <a:pt x="249936" y="159385"/>
                  </a:lnTo>
                  <a:lnTo>
                    <a:pt x="264172" y="158965"/>
                  </a:lnTo>
                  <a:lnTo>
                    <a:pt x="306882" y="148628"/>
                  </a:lnTo>
                  <a:lnTo>
                    <a:pt x="313563" y="142240"/>
                  </a:lnTo>
                  <a:lnTo>
                    <a:pt x="316318" y="137439"/>
                  </a:lnTo>
                  <a:lnTo>
                    <a:pt x="317500" y="130175"/>
                  </a:lnTo>
                  <a:close/>
                </a:path>
                <a:path w="2121534" h="167004">
                  <a:moveTo>
                    <a:pt x="320167" y="50546"/>
                  </a:moveTo>
                  <a:lnTo>
                    <a:pt x="306705" y="46609"/>
                  </a:lnTo>
                  <a:lnTo>
                    <a:pt x="258953" y="32639"/>
                  </a:lnTo>
                  <a:lnTo>
                    <a:pt x="260858" y="30353"/>
                  </a:lnTo>
                  <a:lnTo>
                    <a:pt x="262128" y="27940"/>
                  </a:lnTo>
                  <a:lnTo>
                    <a:pt x="262636" y="25146"/>
                  </a:lnTo>
                  <a:lnTo>
                    <a:pt x="316103" y="25146"/>
                  </a:lnTo>
                  <a:lnTo>
                    <a:pt x="316103" y="7874"/>
                  </a:lnTo>
                  <a:lnTo>
                    <a:pt x="183896" y="7874"/>
                  </a:lnTo>
                  <a:lnTo>
                    <a:pt x="183896" y="25146"/>
                  </a:lnTo>
                  <a:lnTo>
                    <a:pt x="241681" y="25146"/>
                  </a:lnTo>
                  <a:lnTo>
                    <a:pt x="240030" y="28702"/>
                  </a:lnTo>
                  <a:lnTo>
                    <a:pt x="202120" y="46723"/>
                  </a:lnTo>
                  <a:lnTo>
                    <a:pt x="181356" y="48895"/>
                  </a:lnTo>
                  <a:lnTo>
                    <a:pt x="181356" y="66294"/>
                  </a:lnTo>
                  <a:lnTo>
                    <a:pt x="219456" y="60833"/>
                  </a:lnTo>
                  <a:lnTo>
                    <a:pt x="247523" y="46609"/>
                  </a:lnTo>
                  <a:lnTo>
                    <a:pt x="314960" y="67056"/>
                  </a:lnTo>
                  <a:lnTo>
                    <a:pt x="320167" y="50546"/>
                  </a:lnTo>
                  <a:close/>
                </a:path>
                <a:path w="2121534" h="167004">
                  <a:moveTo>
                    <a:pt x="326517" y="75438"/>
                  </a:moveTo>
                  <a:lnTo>
                    <a:pt x="260350" y="75438"/>
                  </a:lnTo>
                  <a:lnTo>
                    <a:pt x="260350" y="57404"/>
                  </a:lnTo>
                  <a:lnTo>
                    <a:pt x="239649" y="57404"/>
                  </a:lnTo>
                  <a:lnTo>
                    <a:pt x="239649" y="75438"/>
                  </a:lnTo>
                  <a:lnTo>
                    <a:pt x="173736" y="75438"/>
                  </a:lnTo>
                  <a:lnTo>
                    <a:pt x="173736" y="92710"/>
                  </a:lnTo>
                  <a:lnTo>
                    <a:pt x="326517" y="92710"/>
                  </a:lnTo>
                  <a:lnTo>
                    <a:pt x="326517" y="75438"/>
                  </a:lnTo>
                  <a:close/>
                </a:path>
                <a:path w="2121534" h="167004">
                  <a:moveTo>
                    <a:pt x="499237" y="81661"/>
                  </a:moveTo>
                  <a:lnTo>
                    <a:pt x="474192" y="62611"/>
                  </a:lnTo>
                  <a:lnTo>
                    <a:pt x="451993" y="45720"/>
                  </a:lnTo>
                  <a:lnTo>
                    <a:pt x="454672" y="37401"/>
                  </a:lnTo>
                  <a:lnTo>
                    <a:pt x="456628" y="28422"/>
                  </a:lnTo>
                  <a:lnTo>
                    <a:pt x="457809" y="18834"/>
                  </a:lnTo>
                  <a:lnTo>
                    <a:pt x="458216" y="8636"/>
                  </a:lnTo>
                  <a:lnTo>
                    <a:pt x="437261" y="7366"/>
                  </a:lnTo>
                  <a:lnTo>
                    <a:pt x="436841" y="16560"/>
                  </a:lnTo>
                  <a:lnTo>
                    <a:pt x="435800" y="25273"/>
                  </a:lnTo>
                  <a:lnTo>
                    <a:pt x="421093" y="60858"/>
                  </a:lnTo>
                  <a:lnTo>
                    <a:pt x="391922" y="78359"/>
                  </a:lnTo>
                  <a:lnTo>
                    <a:pt x="391922" y="97663"/>
                  </a:lnTo>
                  <a:lnTo>
                    <a:pt x="429552" y="81064"/>
                  </a:lnTo>
                  <a:lnTo>
                    <a:pt x="443992" y="62611"/>
                  </a:lnTo>
                  <a:lnTo>
                    <a:pt x="487299" y="96139"/>
                  </a:lnTo>
                  <a:lnTo>
                    <a:pt x="499237" y="81661"/>
                  </a:lnTo>
                  <a:close/>
                </a:path>
                <a:path w="2121534" h="167004">
                  <a:moveTo>
                    <a:pt x="534416" y="137795"/>
                  </a:moveTo>
                  <a:lnTo>
                    <a:pt x="423037" y="137795"/>
                  </a:lnTo>
                  <a:lnTo>
                    <a:pt x="423037" y="105918"/>
                  </a:lnTo>
                  <a:lnTo>
                    <a:pt x="401955" y="105918"/>
                  </a:lnTo>
                  <a:lnTo>
                    <a:pt x="401955" y="156845"/>
                  </a:lnTo>
                  <a:lnTo>
                    <a:pt x="534416" y="156845"/>
                  </a:lnTo>
                  <a:lnTo>
                    <a:pt x="534416" y="137795"/>
                  </a:lnTo>
                  <a:close/>
                </a:path>
                <a:path w="2121534" h="167004">
                  <a:moveTo>
                    <a:pt x="551434" y="39878"/>
                  </a:moveTo>
                  <a:lnTo>
                    <a:pt x="530352" y="39878"/>
                  </a:lnTo>
                  <a:lnTo>
                    <a:pt x="530352" y="6096"/>
                  </a:lnTo>
                  <a:lnTo>
                    <a:pt x="509524" y="6096"/>
                  </a:lnTo>
                  <a:lnTo>
                    <a:pt x="509524" y="120396"/>
                  </a:lnTo>
                  <a:lnTo>
                    <a:pt x="530352" y="120396"/>
                  </a:lnTo>
                  <a:lnTo>
                    <a:pt x="530352" y="59944"/>
                  </a:lnTo>
                  <a:lnTo>
                    <a:pt x="551434" y="59944"/>
                  </a:lnTo>
                  <a:lnTo>
                    <a:pt x="551434" y="39878"/>
                  </a:lnTo>
                  <a:close/>
                </a:path>
                <a:path w="2121534" h="167004">
                  <a:moveTo>
                    <a:pt x="712216" y="50419"/>
                  </a:moveTo>
                  <a:lnTo>
                    <a:pt x="703084" y="48133"/>
                  </a:lnTo>
                  <a:lnTo>
                    <a:pt x="649351" y="34671"/>
                  </a:lnTo>
                  <a:lnTo>
                    <a:pt x="650621" y="33528"/>
                  </a:lnTo>
                  <a:lnTo>
                    <a:pt x="651637" y="32004"/>
                  </a:lnTo>
                  <a:lnTo>
                    <a:pt x="652145" y="30099"/>
                  </a:lnTo>
                  <a:lnTo>
                    <a:pt x="709168" y="30099"/>
                  </a:lnTo>
                  <a:lnTo>
                    <a:pt x="709168" y="13716"/>
                  </a:lnTo>
                  <a:lnTo>
                    <a:pt x="652399" y="13716"/>
                  </a:lnTo>
                  <a:lnTo>
                    <a:pt x="652399" y="127"/>
                  </a:lnTo>
                  <a:lnTo>
                    <a:pt x="631190" y="127"/>
                  </a:lnTo>
                  <a:lnTo>
                    <a:pt x="631190" y="13716"/>
                  </a:lnTo>
                  <a:lnTo>
                    <a:pt x="574167" y="13716"/>
                  </a:lnTo>
                  <a:lnTo>
                    <a:pt x="574167" y="30099"/>
                  </a:lnTo>
                  <a:lnTo>
                    <a:pt x="630809" y="30099"/>
                  </a:lnTo>
                  <a:lnTo>
                    <a:pt x="628015" y="35179"/>
                  </a:lnTo>
                  <a:lnTo>
                    <a:pt x="591731" y="47599"/>
                  </a:lnTo>
                  <a:lnTo>
                    <a:pt x="571246" y="49403"/>
                  </a:lnTo>
                  <a:lnTo>
                    <a:pt x="571246" y="65913"/>
                  </a:lnTo>
                  <a:lnTo>
                    <a:pt x="609981" y="60960"/>
                  </a:lnTo>
                  <a:lnTo>
                    <a:pt x="638175" y="48133"/>
                  </a:lnTo>
                  <a:lnTo>
                    <a:pt x="707771" y="66167"/>
                  </a:lnTo>
                  <a:lnTo>
                    <a:pt x="712216" y="50419"/>
                  </a:lnTo>
                  <a:close/>
                </a:path>
                <a:path w="2121534" h="167004">
                  <a:moveTo>
                    <a:pt x="718185" y="71501"/>
                  </a:moveTo>
                  <a:lnTo>
                    <a:pt x="565404" y="71501"/>
                  </a:lnTo>
                  <a:lnTo>
                    <a:pt x="565404" y="88265"/>
                  </a:lnTo>
                  <a:lnTo>
                    <a:pt x="631190" y="88265"/>
                  </a:lnTo>
                  <a:lnTo>
                    <a:pt x="631190" y="97409"/>
                  </a:lnTo>
                  <a:lnTo>
                    <a:pt x="575310" y="97409"/>
                  </a:lnTo>
                  <a:lnTo>
                    <a:pt x="575310" y="113411"/>
                  </a:lnTo>
                  <a:lnTo>
                    <a:pt x="687324" y="113411"/>
                  </a:lnTo>
                  <a:lnTo>
                    <a:pt x="687324" y="119507"/>
                  </a:lnTo>
                  <a:lnTo>
                    <a:pt x="575691" y="119507"/>
                  </a:lnTo>
                  <a:lnTo>
                    <a:pt x="575691" y="157099"/>
                  </a:lnTo>
                  <a:lnTo>
                    <a:pt x="710438" y="157099"/>
                  </a:lnTo>
                  <a:lnTo>
                    <a:pt x="710438" y="141097"/>
                  </a:lnTo>
                  <a:lnTo>
                    <a:pt x="596265" y="141097"/>
                  </a:lnTo>
                  <a:lnTo>
                    <a:pt x="596265" y="135001"/>
                  </a:lnTo>
                  <a:lnTo>
                    <a:pt x="707771" y="135001"/>
                  </a:lnTo>
                  <a:lnTo>
                    <a:pt x="707771" y="97409"/>
                  </a:lnTo>
                  <a:lnTo>
                    <a:pt x="652145" y="97409"/>
                  </a:lnTo>
                  <a:lnTo>
                    <a:pt x="652145" y="88265"/>
                  </a:lnTo>
                  <a:lnTo>
                    <a:pt x="718185" y="88265"/>
                  </a:lnTo>
                  <a:lnTo>
                    <a:pt x="718185" y="71501"/>
                  </a:lnTo>
                  <a:close/>
                </a:path>
                <a:path w="2121534" h="167004">
                  <a:moveTo>
                    <a:pt x="880999" y="7874"/>
                  </a:moveTo>
                  <a:lnTo>
                    <a:pt x="860298" y="7874"/>
                  </a:lnTo>
                  <a:lnTo>
                    <a:pt x="860298" y="24638"/>
                  </a:lnTo>
                  <a:lnTo>
                    <a:pt x="860298" y="42926"/>
                  </a:lnTo>
                  <a:lnTo>
                    <a:pt x="770636" y="42926"/>
                  </a:lnTo>
                  <a:lnTo>
                    <a:pt x="770636" y="24638"/>
                  </a:lnTo>
                  <a:lnTo>
                    <a:pt x="860298" y="24638"/>
                  </a:lnTo>
                  <a:lnTo>
                    <a:pt x="860298" y="7874"/>
                  </a:lnTo>
                  <a:lnTo>
                    <a:pt x="749808" y="7874"/>
                  </a:lnTo>
                  <a:lnTo>
                    <a:pt x="749808" y="59690"/>
                  </a:lnTo>
                  <a:lnTo>
                    <a:pt x="880999" y="59690"/>
                  </a:lnTo>
                  <a:lnTo>
                    <a:pt x="880999" y="42926"/>
                  </a:lnTo>
                  <a:lnTo>
                    <a:pt x="880999" y="24638"/>
                  </a:lnTo>
                  <a:lnTo>
                    <a:pt x="880999" y="7874"/>
                  </a:lnTo>
                  <a:close/>
                </a:path>
                <a:path w="2121534" h="167004">
                  <a:moveTo>
                    <a:pt x="891921" y="67564"/>
                  </a:moveTo>
                  <a:lnTo>
                    <a:pt x="739140" y="67564"/>
                  </a:lnTo>
                  <a:lnTo>
                    <a:pt x="739140" y="84455"/>
                  </a:lnTo>
                  <a:lnTo>
                    <a:pt x="805053" y="84455"/>
                  </a:lnTo>
                  <a:lnTo>
                    <a:pt x="805053" y="94488"/>
                  </a:lnTo>
                  <a:lnTo>
                    <a:pt x="749046" y="94488"/>
                  </a:lnTo>
                  <a:lnTo>
                    <a:pt x="749046" y="110871"/>
                  </a:lnTo>
                  <a:lnTo>
                    <a:pt x="861060" y="110871"/>
                  </a:lnTo>
                  <a:lnTo>
                    <a:pt x="861060" y="117983"/>
                  </a:lnTo>
                  <a:lnTo>
                    <a:pt x="749427" y="117983"/>
                  </a:lnTo>
                  <a:lnTo>
                    <a:pt x="749427" y="157099"/>
                  </a:lnTo>
                  <a:lnTo>
                    <a:pt x="884174" y="157099"/>
                  </a:lnTo>
                  <a:lnTo>
                    <a:pt x="884174" y="140716"/>
                  </a:lnTo>
                  <a:lnTo>
                    <a:pt x="770001" y="140716"/>
                  </a:lnTo>
                  <a:lnTo>
                    <a:pt x="770001" y="133731"/>
                  </a:lnTo>
                  <a:lnTo>
                    <a:pt x="881507" y="133731"/>
                  </a:lnTo>
                  <a:lnTo>
                    <a:pt x="881507" y="94488"/>
                  </a:lnTo>
                  <a:lnTo>
                    <a:pt x="825754" y="94488"/>
                  </a:lnTo>
                  <a:lnTo>
                    <a:pt x="825754" y="84455"/>
                  </a:lnTo>
                  <a:lnTo>
                    <a:pt x="891921" y="84455"/>
                  </a:lnTo>
                  <a:lnTo>
                    <a:pt x="891921" y="67564"/>
                  </a:lnTo>
                  <a:close/>
                </a:path>
                <a:path w="2121534" h="167004">
                  <a:moveTo>
                    <a:pt x="1099566" y="50038"/>
                  </a:moveTo>
                  <a:lnTo>
                    <a:pt x="1073150" y="50038"/>
                  </a:lnTo>
                  <a:lnTo>
                    <a:pt x="1073150" y="25019"/>
                  </a:lnTo>
                  <a:lnTo>
                    <a:pt x="1097915" y="25019"/>
                  </a:lnTo>
                  <a:lnTo>
                    <a:pt x="1097915" y="7874"/>
                  </a:lnTo>
                  <a:lnTo>
                    <a:pt x="1052195" y="7874"/>
                  </a:lnTo>
                  <a:lnTo>
                    <a:pt x="1052195" y="25019"/>
                  </a:lnTo>
                  <a:lnTo>
                    <a:pt x="1052195" y="50038"/>
                  </a:lnTo>
                  <a:lnTo>
                    <a:pt x="1011428" y="50038"/>
                  </a:lnTo>
                  <a:lnTo>
                    <a:pt x="1011428" y="25019"/>
                  </a:lnTo>
                  <a:lnTo>
                    <a:pt x="1052195" y="25019"/>
                  </a:lnTo>
                  <a:lnTo>
                    <a:pt x="1052195" y="7874"/>
                  </a:lnTo>
                  <a:lnTo>
                    <a:pt x="965708" y="7874"/>
                  </a:lnTo>
                  <a:lnTo>
                    <a:pt x="965708" y="25019"/>
                  </a:lnTo>
                  <a:lnTo>
                    <a:pt x="990473" y="25019"/>
                  </a:lnTo>
                  <a:lnTo>
                    <a:pt x="990473" y="50038"/>
                  </a:lnTo>
                  <a:lnTo>
                    <a:pt x="964057" y="50038"/>
                  </a:lnTo>
                  <a:lnTo>
                    <a:pt x="964057" y="67183"/>
                  </a:lnTo>
                  <a:lnTo>
                    <a:pt x="1099566" y="67183"/>
                  </a:lnTo>
                  <a:lnTo>
                    <a:pt x="1099566" y="50038"/>
                  </a:lnTo>
                  <a:close/>
                </a:path>
                <a:path w="2121534" h="167004">
                  <a:moveTo>
                    <a:pt x="1108329" y="77089"/>
                  </a:moveTo>
                  <a:lnTo>
                    <a:pt x="955548" y="77089"/>
                  </a:lnTo>
                  <a:lnTo>
                    <a:pt x="955548" y="94107"/>
                  </a:lnTo>
                  <a:lnTo>
                    <a:pt x="1021461" y="94107"/>
                  </a:lnTo>
                  <a:lnTo>
                    <a:pt x="1021461" y="106299"/>
                  </a:lnTo>
                  <a:lnTo>
                    <a:pt x="965835" y="106299"/>
                  </a:lnTo>
                  <a:lnTo>
                    <a:pt x="965835" y="157099"/>
                  </a:lnTo>
                  <a:lnTo>
                    <a:pt x="1097788" y="157099"/>
                  </a:lnTo>
                  <a:lnTo>
                    <a:pt x="1097788" y="140208"/>
                  </a:lnTo>
                  <a:lnTo>
                    <a:pt x="1097788" y="123063"/>
                  </a:lnTo>
                  <a:lnTo>
                    <a:pt x="1097788" y="106299"/>
                  </a:lnTo>
                  <a:lnTo>
                    <a:pt x="1077087" y="106299"/>
                  </a:lnTo>
                  <a:lnTo>
                    <a:pt x="1077087" y="123063"/>
                  </a:lnTo>
                  <a:lnTo>
                    <a:pt x="1077087" y="140208"/>
                  </a:lnTo>
                  <a:lnTo>
                    <a:pt x="986663" y="140208"/>
                  </a:lnTo>
                  <a:lnTo>
                    <a:pt x="986663" y="123063"/>
                  </a:lnTo>
                  <a:lnTo>
                    <a:pt x="1077087" y="123063"/>
                  </a:lnTo>
                  <a:lnTo>
                    <a:pt x="1077087" y="106299"/>
                  </a:lnTo>
                  <a:lnTo>
                    <a:pt x="1042162" y="106299"/>
                  </a:lnTo>
                  <a:lnTo>
                    <a:pt x="1042162" y="94107"/>
                  </a:lnTo>
                  <a:lnTo>
                    <a:pt x="1108329" y="94107"/>
                  </a:lnTo>
                  <a:lnTo>
                    <a:pt x="1108329" y="77089"/>
                  </a:lnTo>
                  <a:close/>
                </a:path>
                <a:path w="2121534" h="167004">
                  <a:moveTo>
                    <a:pt x="1240028" y="64135"/>
                  </a:moveTo>
                  <a:lnTo>
                    <a:pt x="1222197" y="55245"/>
                  </a:lnTo>
                  <a:lnTo>
                    <a:pt x="1192657" y="40513"/>
                  </a:lnTo>
                  <a:lnTo>
                    <a:pt x="1194562" y="36449"/>
                  </a:lnTo>
                  <a:lnTo>
                    <a:pt x="1195705" y="32131"/>
                  </a:lnTo>
                  <a:lnTo>
                    <a:pt x="1196086" y="27686"/>
                  </a:lnTo>
                  <a:lnTo>
                    <a:pt x="1235075" y="27686"/>
                  </a:lnTo>
                  <a:lnTo>
                    <a:pt x="1235075" y="10033"/>
                  </a:lnTo>
                  <a:lnTo>
                    <a:pt x="1134872" y="10033"/>
                  </a:lnTo>
                  <a:lnTo>
                    <a:pt x="1134872" y="27686"/>
                  </a:lnTo>
                  <a:lnTo>
                    <a:pt x="1175639" y="27686"/>
                  </a:lnTo>
                  <a:lnTo>
                    <a:pt x="1174127" y="34099"/>
                  </a:lnTo>
                  <a:lnTo>
                    <a:pt x="1141984" y="61861"/>
                  </a:lnTo>
                  <a:lnTo>
                    <a:pt x="1132967" y="63500"/>
                  </a:lnTo>
                  <a:lnTo>
                    <a:pt x="1132967" y="80899"/>
                  </a:lnTo>
                  <a:lnTo>
                    <a:pt x="1169949" y="68630"/>
                  </a:lnTo>
                  <a:lnTo>
                    <a:pt x="1184148" y="55245"/>
                  </a:lnTo>
                  <a:lnTo>
                    <a:pt x="1231138" y="79121"/>
                  </a:lnTo>
                  <a:lnTo>
                    <a:pt x="1240028" y="64135"/>
                  </a:lnTo>
                  <a:close/>
                </a:path>
                <a:path w="2121534" h="167004">
                  <a:moveTo>
                    <a:pt x="1272159" y="6096"/>
                  </a:moveTo>
                  <a:lnTo>
                    <a:pt x="1251331" y="6096"/>
                  </a:lnTo>
                  <a:lnTo>
                    <a:pt x="1251331" y="82550"/>
                  </a:lnTo>
                  <a:lnTo>
                    <a:pt x="1272159" y="82550"/>
                  </a:lnTo>
                  <a:lnTo>
                    <a:pt x="1272159" y="6096"/>
                  </a:lnTo>
                  <a:close/>
                </a:path>
                <a:path w="2121534" h="167004">
                  <a:moveTo>
                    <a:pt x="1275842" y="139827"/>
                  </a:moveTo>
                  <a:lnTo>
                    <a:pt x="1162939" y="139827"/>
                  </a:lnTo>
                  <a:lnTo>
                    <a:pt x="1162939" y="130302"/>
                  </a:lnTo>
                  <a:lnTo>
                    <a:pt x="1272159" y="130302"/>
                  </a:lnTo>
                  <a:lnTo>
                    <a:pt x="1272159" y="87376"/>
                  </a:lnTo>
                  <a:lnTo>
                    <a:pt x="1141857" y="87376"/>
                  </a:lnTo>
                  <a:lnTo>
                    <a:pt x="1141857" y="104521"/>
                  </a:lnTo>
                  <a:lnTo>
                    <a:pt x="1251458" y="104521"/>
                  </a:lnTo>
                  <a:lnTo>
                    <a:pt x="1251458" y="113919"/>
                  </a:lnTo>
                  <a:lnTo>
                    <a:pt x="1142238" y="113919"/>
                  </a:lnTo>
                  <a:lnTo>
                    <a:pt x="1142238" y="156845"/>
                  </a:lnTo>
                  <a:lnTo>
                    <a:pt x="1275842" y="156845"/>
                  </a:lnTo>
                  <a:lnTo>
                    <a:pt x="1275842" y="139827"/>
                  </a:lnTo>
                  <a:close/>
                </a:path>
                <a:path w="2121534" h="167004">
                  <a:moveTo>
                    <a:pt x="1384554" y="0"/>
                  </a:moveTo>
                  <a:lnTo>
                    <a:pt x="1363345" y="0"/>
                  </a:lnTo>
                  <a:lnTo>
                    <a:pt x="1298829" y="166878"/>
                  </a:lnTo>
                  <a:lnTo>
                    <a:pt x="1319911" y="166878"/>
                  </a:lnTo>
                  <a:lnTo>
                    <a:pt x="1384554" y="0"/>
                  </a:lnTo>
                  <a:close/>
                </a:path>
                <a:path w="2121534" h="167004">
                  <a:moveTo>
                    <a:pt x="1587373" y="90932"/>
                  </a:moveTo>
                  <a:lnTo>
                    <a:pt x="1566672" y="90932"/>
                  </a:lnTo>
                  <a:lnTo>
                    <a:pt x="1566672" y="106680"/>
                  </a:lnTo>
                  <a:lnTo>
                    <a:pt x="1566672" y="123952"/>
                  </a:lnTo>
                  <a:lnTo>
                    <a:pt x="1566672" y="139446"/>
                  </a:lnTo>
                  <a:lnTo>
                    <a:pt x="1478915" y="139446"/>
                  </a:lnTo>
                  <a:lnTo>
                    <a:pt x="1478915" y="123952"/>
                  </a:lnTo>
                  <a:lnTo>
                    <a:pt x="1566672" y="123952"/>
                  </a:lnTo>
                  <a:lnTo>
                    <a:pt x="1566672" y="106680"/>
                  </a:lnTo>
                  <a:lnTo>
                    <a:pt x="1478915" y="106680"/>
                  </a:lnTo>
                  <a:lnTo>
                    <a:pt x="1478915" y="90932"/>
                  </a:lnTo>
                  <a:lnTo>
                    <a:pt x="1458341" y="90932"/>
                  </a:lnTo>
                  <a:lnTo>
                    <a:pt x="1458341" y="156845"/>
                  </a:lnTo>
                  <a:lnTo>
                    <a:pt x="1587373" y="156845"/>
                  </a:lnTo>
                  <a:lnTo>
                    <a:pt x="1587373" y="139446"/>
                  </a:lnTo>
                  <a:lnTo>
                    <a:pt x="1587373" y="123952"/>
                  </a:lnTo>
                  <a:lnTo>
                    <a:pt x="1587373" y="106680"/>
                  </a:lnTo>
                  <a:lnTo>
                    <a:pt x="1587373" y="90932"/>
                  </a:lnTo>
                  <a:close/>
                </a:path>
                <a:path w="2121534" h="167004">
                  <a:moveTo>
                    <a:pt x="1587373" y="6096"/>
                  </a:moveTo>
                  <a:lnTo>
                    <a:pt x="1566545" y="6096"/>
                  </a:lnTo>
                  <a:lnTo>
                    <a:pt x="1566545" y="36068"/>
                  </a:lnTo>
                  <a:lnTo>
                    <a:pt x="1538986" y="36068"/>
                  </a:lnTo>
                  <a:lnTo>
                    <a:pt x="1519428" y="13665"/>
                  </a:lnTo>
                  <a:lnTo>
                    <a:pt x="1519428" y="40005"/>
                  </a:lnTo>
                  <a:lnTo>
                    <a:pt x="1519428" y="52832"/>
                  </a:lnTo>
                  <a:lnTo>
                    <a:pt x="1517015" y="57912"/>
                  </a:lnTo>
                  <a:lnTo>
                    <a:pt x="1512189" y="61722"/>
                  </a:lnTo>
                  <a:lnTo>
                    <a:pt x="1507236" y="65532"/>
                  </a:lnTo>
                  <a:lnTo>
                    <a:pt x="1500759" y="67437"/>
                  </a:lnTo>
                  <a:lnTo>
                    <a:pt x="1484376" y="67437"/>
                  </a:lnTo>
                  <a:lnTo>
                    <a:pt x="1477772" y="65532"/>
                  </a:lnTo>
                  <a:lnTo>
                    <a:pt x="1467866" y="57912"/>
                  </a:lnTo>
                  <a:lnTo>
                    <a:pt x="1465453" y="52832"/>
                  </a:lnTo>
                  <a:lnTo>
                    <a:pt x="1465453" y="40005"/>
                  </a:lnTo>
                  <a:lnTo>
                    <a:pt x="1467866" y="34925"/>
                  </a:lnTo>
                  <a:lnTo>
                    <a:pt x="1472819" y="31242"/>
                  </a:lnTo>
                  <a:lnTo>
                    <a:pt x="1477772" y="27432"/>
                  </a:lnTo>
                  <a:lnTo>
                    <a:pt x="1484376" y="25527"/>
                  </a:lnTo>
                  <a:lnTo>
                    <a:pt x="1500759" y="25527"/>
                  </a:lnTo>
                  <a:lnTo>
                    <a:pt x="1507236" y="27432"/>
                  </a:lnTo>
                  <a:lnTo>
                    <a:pt x="1512189" y="31242"/>
                  </a:lnTo>
                  <a:lnTo>
                    <a:pt x="1517015" y="35052"/>
                  </a:lnTo>
                  <a:lnTo>
                    <a:pt x="1519428" y="40005"/>
                  </a:lnTo>
                  <a:lnTo>
                    <a:pt x="1519428" y="13665"/>
                  </a:lnTo>
                  <a:lnTo>
                    <a:pt x="1516837" y="12331"/>
                  </a:lnTo>
                  <a:lnTo>
                    <a:pt x="1509471" y="9867"/>
                  </a:lnTo>
                  <a:lnTo>
                    <a:pt x="1501355" y="8382"/>
                  </a:lnTo>
                  <a:lnTo>
                    <a:pt x="1492504" y="7874"/>
                  </a:lnTo>
                  <a:lnTo>
                    <a:pt x="1485544" y="8166"/>
                  </a:lnTo>
                  <a:lnTo>
                    <a:pt x="1450594" y="26289"/>
                  </a:lnTo>
                  <a:lnTo>
                    <a:pt x="1446530" y="32131"/>
                  </a:lnTo>
                  <a:lnTo>
                    <a:pt x="1444625" y="38862"/>
                  </a:lnTo>
                  <a:lnTo>
                    <a:pt x="1444625" y="53975"/>
                  </a:lnTo>
                  <a:lnTo>
                    <a:pt x="1446530" y="60706"/>
                  </a:lnTo>
                  <a:lnTo>
                    <a:pt x="1450594" y="66548"/>
                  </a:lnTo>
                  <a:lnTo>
                    <a:pt x="1454531" y="72517"/>
                  </a:lnTo>
                  <a:lnTo>
                    <a:pt x="1492504" y="85090"/>
                  </a:lnTo>
                  <a:lnTo>
                    <a:pt x="1501597" y="84569"/>
                  </a:lnTo>
                  <a:lnTo>
                    <a:pt x="1533880" y="67437"/>
                  </a:lnTo>
                  <a:lnTo>
                    <a:pt x="1534096" y="67208"/>
                  </a:lnTo>
                  <a:lnTo>
                    <a:pt x="1537284" y="61620"/>
                  </a:lnTo>
                  <a:lnTo>
                    <a:pt x="1539240" y="55499"/>
                  </a:lnTo>
                  <a:lnTo>
                    <a:pt x="1566545" y="55499"/>
                  </a:lnTo>
                  <a:lnTo>
                    <a:pt x="1566545" y="86106"/>
                  </a:lnTo>
                  <a:lnTo>
                    <a:pt x="1587373" y="86106"/>
                  </a:lnTo>
                  <a:lnTo>
                    <a:pt x="1587373" y="55499"/>
                  </a:lnTo>
                  <a:lnTo>
                    <a:pt x="1587373" y="36068"/>
                  </a:lnTo>
                  <a:lnTo>
                    <a:pt x="1587373" y="6096"/>
                  </a:lnTo>
                  <a:close/>
                </a:path>
                <a:path w="2121534" h="167004">
                  <a:moveTo>
                    <a:pt x="1759204" y="10541"/>
                  </a:moveTo>
                  <a:lnTo>
                    <a:pt x="1738249" y="10541"/>
                  </a:lnTo>
                  <a:lnTo>
                    <a:pt x="1738249" y="29972"/>
                  </a:lnTo>
                  <a:lnTo>
                    <a:pt x="1738249" y="67056"/>
                  </a:lnTo>
                  <a:lnTo>
                    <a:pt x="1648079" y="67056"/>
                  </a:lnTo>
                  <a:lnTo>
                    <a:pt x="1648079" y="29972"/>
                  </a:lnTo>
                  <a:lnTo>
                    <a:pt x="1738249" y="29972"/>
                  </a:lnTo>
                  <a:lnTo>
                    <a:pt x="1738249" y="10541"/>
                  </a:lnTo>
                  <a:lnTo>
                    <a:pt x="1627251" y="10541"/>
                  </a:lnTo>
                  <a:lnTo>
                    <a:pt x="1627251" y="86360"/>
                  </a:lnTo>
                  <a:lnTo>
                    <a:pt x="1759204" y="86360"/>
                  </a:lnTo>
                  <a:lnTo>
                    <a:pt x="1759204" y="67056"/>
                  </a:lnTo>
                  <a:lnTo>
                    <a:pt x="1759204" y="29972"/>
                  </a:lnTo>
                  <a:lnTo>
                    <a:pt x="1759204" y="10541"/>
                  </a:lnTo>
                  <a:close/>
                </a:path>
                <a:path w="2121534" h="167004">
                  <a:moveTo>
                    <a:pt x="1769745" y="100965"/>
                  </a:moveTo>
                  <a:lnTo>
                    <a:pt x="1616964" y="100965"/>
                  </a:lnTo>
                  <a:lnTo>
                    <a:pt x="1616964" y="120650"/>
                  </a:lnTo>
                  <a:lnTo>
                    <a:pt x="1682496" y="120650"/>
                  </a:lnTo>
                  <a:lnTo>
                    <a:pt x="1682496" y="162433"/>
                  </a:lnTo>
                  <a:lnTo>
                    <a:pt x="1703959" y="162433"/>
                  </a:lnTo>
                  <a:lnTo>
                    <a:pt x="1703959" y="120650"/>
                  </a:lnTo>
                  <a:lnTo>
                    <a:pt x="1769745" y="120650"/>
                  </a:lnTo>
                  <a:lnTo>
                    <a:pt x="1769745" y="100965"/>
                  </a:lnTo>
                  <a:close/>
                </a:path>
                <a:path w="2121534" h="167004">
                  <a:moveTo>
                    <a:pt x="1931035" y="6985"/>
                  </a:moveTo>
                  <a:lnTo>
                    <a:pt x="1910461" y="6985"/>
                  </a:lnTo>
                  <a:lnTo>
                    <a:pt x="1910461" y="25019"/>
                  </a:lnTo>
                  <a:lnTo>
                    <a:pt x="1910461" y="41783"/>
                  </a:lnTo>
                  <a:lnTo>
                    <a:pt x="1910461" y="56642"/>
                  </a:lnTo>
                  <a:lnTo>
                    <a:pt x="1820545" y="56642"/>
                  </a:lnTo>
                  <a:lnTo>
                    <a:pt x="1820545" y="41783"/>
                  </a:lnTo>
                  <a:lnTo>
                    <a:pt x="1910461" y="41783"/>
                  </a:lnTo>
                  <a:lnTo>
                    <a:pt x="1910461" y="25019"/>
                  </a:lnTo>
                  <a:lnTo>
                    <a:pt x="1820545" y="25019"/>
                  </a:lnTo>
                  <a:lnTo>
                    <a:pt x="1820545" y="6985"/>
                  </a:lnTo>
                  <a:lnTo>
                    <a:pt x="1799844" y="6985"/>
                  </a:lnTo>
                  <a:lnTo>
                    <a:pt x="1799844" y="74041"/>
                  </a:lnTo>
                  <a:lnTo>
                    <a:pt x="1931035" y="74041"/>
                  </a:lnTo>
                  <a:lnTo>
                    <a:pt x="1931035" y="56642"/>
                  </a:lnTo>
                  <a:lnTo>
                    <a:pt x="1931035" y="41783"/>
                  </a:lnTo>
                  <a:lnTo>
                    <a:pt x="1931035" y="25019"/>
                  </a:lnTo>
                  <a:lnTo>
                    <a:pt x="1931035" y="6985"/>
                  </a:lnTo>
                  <a:close/>
                </a:path>
                <a:path w="2121534" h="167004">
                  <a:moveTo>
                    <a:pt x="1934210" y="139065"/>
                  </a:moveTo>
                  <a:lnTo>
                    <a:pt x="1820672" y="139065"/>
                  </a:lnTo>
                  <a:lnTo>
                    <a:pt x="1820672" y="113411"/>
                  </a:lnTo>
                  <a:lnTo>
                    <a:pt x="1799463" y="113411"/>
                  </a:lnTo>
                  <a:lnTo>
                    <a:pt x="1799463" y="157099"/>
                  </a:lnTo>
                  <a:lnTo>
                    <a:pt x="1934210" y="157099"/>
                  </a:lnTo>
                  <a:lnTo>
                    <a:pt x="1934210" y="139065"/>
                  </a:lnTo>
                  <a:close/>
                </a:path>
                <a:path w="2121534" h="167004">
                  <a:moveTo>
                    <a:pt x="1941957" y="85344"/>
                  </a:moveTo>
                  <a:lnTo>
                    <a:pt x="1789176" y="85344"/>
                  </a:lnTo>
                  <a:lnTo>
                    <a:pt x="1789176" y="103378"/>
                  </a:lnTo>
                  <a:lnTo>
                    <a:pt x="1854962" y="103378"/>
                  </a:lnTo>
                  <a:lnTo>
                    <a:pt x="1854962" y="126619"/>
                  </a:lnTo>
                  <a:lnTo>
                    <a:pt x="1875917" y="126619"/>
                  </a:lnTo>
                  <a:lnTo>
                    <a:pt x="1875917" y="103378"/>
                  </a:lnTo>
                  <a:lnTo>
                    <a:pt x="1941957" y="103378"/>
                  </a:lnTo>
                  <a:lnTo>
                    <a:pt x="1941957" y="85344"/>
                  </a:lnTo>
                  <a:close/>
                </a:path>
                <a:path w="2121534" h="167004">
                  <a:moveTo>
                    <a:pt x="2072005" y="58674"/>
                  </a:moveTo>
                  <a:lnTo>
                    <a:pt x="2030514" y="65316"/>
                  </a:lnTo>
                  <a:lnTo>
                    <a:pt x="2023110" y="65405"/>
                  </a:lnTo>
                  <a:lnTo>
                    <a:pt x="1987423" y="65405"/>
                  </a:lnTo>
                  <a:lnTo>
                    <a:pt x="1987423" y="27813"/>
                  </a:lnTo>
                  <a:lnTo>
                    <a:pt x="2061337" y="27813"/>
                  </a:lnTo>
                  <a:lnTo>
                    <a:pt x="2061337" y="9779"/>
                  </a:lnTo>
                  <a:lnTo>
                    <a:pt x="1966595" y="9779"/>
                  </a:lnTo>
                  <a:lnTo>
                    <a:pt x="1966595" y="83439"/>
                  </a:lnTo>
                  <a:lnTo>
                    <a:pt x="2022094" y="83439"/>
                  </a:lnTo>
                  <a:lnTo>
                    <a:pt x="2029879" y="83324"/>
                  </a:lnTo>
                  <a:lnTo>
                    <a:pt x="2072005" y="76200"/>
                  </a:lnTo>
                  <a:lnTo>
                    <a:pt x="2072005" y="65405"/>
                  </a:lnTo>
                  <a:lnTo>
                    <a:pt x="2072005" y="58674"/>
                  </a:lnTo>
                  <a:close/>
                </a:path>
                <a:path w="2121534" h="167004">
                  <a:moveTo>
                    <a:pt x="2100059" y="95377"/>
                  </a:moveTo>
                  <a:lnTo>
                    <a:pt x="2079244" y="95377"/>
                  </a:lnTo>
                  <a:lnTo>
                    <a:pt x="2079244" y="113411"/>
                  </a:lnTo>
                  <a:lnTo>
                    <a:pt x="2079244" y="138938"/>
                  </a:lnTo>
                  <a:lnTo>
                    <a:pt x="1992503" y="138938"/>
                  </a:lnTo>
                  <a:lnTo>
                    <a:pt x="1992503" y="113411"/>
                  </a:lnTo>
                  <a:lnTo>
                    <a:pt x="2079244" y="113411"/>
                  </a:lnTo>
                  <a:lnTo>
                    <a:pt x="2079244" y="95377"/>
                  </a:lnTo>
                  <a:lnTo>
                    <a:pt x="1971675" y="95377"/>
                  </a:lnTo>
                  <a:lnTo>
                    <a:pt x="1971675" y="156845"/>
                  </a:lnTo>
                  <a:lnTo>
                    <a:pt x="2100059" y="156845"/>
                  </a:lnTo>
                  <a:lnTo>
                    <a:pt x="2100059" y="138938"/>
                  </a:lnTo>
                  <a:lnTo>
                    <a:pt x="2100059" y="113411"/>
                  </a:lnTo>
                  <a:lnTo>
                    <a:pt x="2100059" y="95377"/>
                  </a:lnTo>
                  <a:close/>
                </a:path>
                <a:path w="2121534" h="167004">
                  <a:moveTo>
                    <a:pt x="2121154" y="36703"/>
                  </a:moveTo>
                  <a:lnTo>
                    <a:pt x="2100059" y="36703"/>
                  </a:lnTo>
                  <a:lnTo>
                    <a:pt x="2100059" y="6096"/>
                  </a:lnTo>
                  <a:lnTo>
                    <a:pt x="2079244" y="6096"/>
                  </a:lnTo>
                  <a:lnTo>
                    <a:pt x="2079244" y="90551"/>
                  </a:lnTo>
                  <a:lnTo>
                    <a:pt x="2100059" y="90551"/>
                  </a:lnTo>
                  <a:lnTo>
                    <a:pt x="2100059" y="56642"/>
                  </a:lnTo>
                  <a:lnTo>
                    <a:pt x="2121154" y="56642"/>
                  </a:lnTo>
                  <a:lnTo>
                    <a:pt x="2121154" y="36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91935" y="4117721"/>
              <a:ext cx="152781" cy="15151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96238" y="4557140"/>
              <a:ext cx="1008380" cy="153035"/>
            </a:xfrm>
            <a:custGeom>
              <a:avLst/>
              <a:gdLst/>
              <a:ahLst/>
              <a:cxnLst/>
              <a:rect l="l" t="t" r="r" b="b"/>
              <a:pathLst>
                <a:path w="1008380" h="153035">
                  <a:moveTo>
                    <a:pt x="152768" y="125856"/>
                  </a:moveTo>
                  <a:lnTo>
                    <a:pt x="0" y="125856"/>
                  </a:lnTo>
                  <a:lnTo>
                    <a:pt x="0" y="145668"/>
                  </a:lnTo>
                  <a:lnTo>
                    <a:pt x="152768" y="145668"/>
                  </a:lnTo>
                  <a:lnTo>
                    <a:pt x="152768" y="125856"/>
                  </a:lnTo>
                  <a:close/>
                </a:path>
                <a:path w="1008380" h="153035">
                  <a:moveTo>
                    <a:pt x="381127" y="101853"/>
                  </a:moveTo>
                  <a:lnTo>
                    <a:pt x="359943" y="101853"/>
                  </a:lnTo>
                  <a:lnTo>
                    <a:pt x="359943" y="150875"/>
                  </a:lnTo>
                  <a:lnTo>
                    <a:pt x="496824" y="150875"/>
                  </a:lnTo>
                  <a:lnTo>
                    <a:pt x="496824" y="131825"/>
                  </a:lnTo>
                  <a:lnTo>
                    <a:pt x="381127" y="131825"/>
                  </a:lnTo>
                  <a:lnTo>
                    <a:pt x="381127" y="101853"/>
                  </a:lnTo>
                  <a:close/>
                </a:path>
                <a:path w="1008380" h="153035">
                  <a:moveTo>
                    <a:pt x="493141" y="0"/>
                  </a:moveTo>
                  <a:lnTo>
                    <a:pt x="473075" y="0"/>
                  </a:lnTo>
                  <a:lnTo>
                    <a:pt x="473075" y="115569"/>
                  </a:lnTo>
                  <a:lnTo>
                    <a:pt x="493141" y="115569"/>
                  </a:lnTo>
                  <a:lnTo>
                    <a:pt x="493141" y="0"/>
                  </a:lnTo>
                  <a:close/>
                </a:path>
                <a:path w="1008380" h="153035">
                  <a:moveTo>
                    <a:pt x="456946" y="888"/>
                  </a:moveTo>
                  <a:lnTo>
                    <a:pt x="437134" y="888"/>
                  </a:lnTo>
                  <a:lnTo>
                    <a:pt x="437134" y="35432"/>
                  </a:lnTo>
                  <a:lnTo>
                    <a:pt x="414655" y="35432"/>
                  </a:lnTo>
                  <a:lnTo>
                    <a:pt x="414655" y="54228"/>
                  </a:lnTo>
                  <a:lnTo>
                    <a:pt x="437134" y="54228"/>
                  </a:lnTo>
                  <a:lnTo>
                    <a:pt x="437134" y="112902"/>
                  </a:lnTo>
                  <a:lnTo>
                    <a:pt x="456946" y="112902"/>
                  </a:lnTo>
                  <a:lnTo>
                    <a:pt x="456946" y="888"/>
                  </a:lnTo>
                  <a:close/>
                </a:path>
                <a:path w="1008380" h="153035">
                  <a:moveTo>
                    <a:pt x="397129" y="22224"/>
                  </a:moveTo>
                  <a:lnTo>
                    <a:pt x="377063" y="22224"/>
                  </a:lnTo>
                  <a:lnTo>
                    <a:pt x="376104" y="32607"/>
                  </a:lnTo>
                  <a:lnTo>
                    <a:pt x="374380" y="42227"/>
                  </a:lnTo>
                  <a:lnTo>
                    <a:pt x="353287" y="75416"/>
                  </a:lnTo>
                  <a:lnTo>
                    <a:pt x="346113" y="77723"/>
                  </a:lnTo>
                  <a:lnTo>
                    <a:pt x="346113" y="96519"/>
                  </a:lnTo>
                  <a:lnTo>
                    <a:pt x="381814" y="75247"/>
                  </a:lnTo>
                  <a:lnTo>
                    <a:pt x="387985" y="62864"/>
                  </a:lnTo>
                  <a:lnTo>
                    <a:pt x="411372" y="62864"/>
                  </a:lnTo>
                  <a:lnTo>
                    <a:pt x="394335" y="44195"/>
                  </a:lnTo>
                  <a:lnTo>
                    <a:pt x="395859" y="36575"/>
                  </a:lnTo>
                  <a:lnTo>
                    <a:pt x="396875" y="29336"/>
                  </a:lnTo>
                  <a:lnTo>
                    <a:pt x="397129" y="22224"/>
                  </a:lnTo>
                  <a:close/>
                </a:path>
                <a:path w="1008380" h="153035">
                  <a:moveTo>
                    <a:pt x="411372" y="62864"/>
                  </a:moveTo>
                  <a:lnTo>
                    <a:pt x="387985" y="62864"/>
                  </a:lnTo>
                  <a:lnTo>
                    <a:pt x="416306" y="95249"/>
                  </a:lnTo>
                  <a:lnTo>
                    <a:pt x="430149" y="83438"/>
                  </a:lnTo>
                  <a:lnTo>
                    <a:pt x="411372" y="62864"/>
                  </a:lnTo>
                  <a:close/>
                </a:path>
                <a:path w="1008380" h="153035">
                  <a:moveTo>
                    <a:pt x="423672" y="3936"/>
                  </a:moveTo>
                  <a:lnTo>
                    <a:pt x="348386" y="3936"/>
                  </a:lnTo>
                  <a:lnTo>
                    <a:pt x="348386" y="22224"/>
                  </a:lnTo>
                  <a:lnTo>
                    <a:pt x="423672" y="22224"/>
                  </a:lnTo>
                  <a:lnTo>
                    <a:pt x="423672" y="3936"/>
                  </a:lnTo>
                  <a:close/>
                </a:path>
                <a:path w="1008380" h="153035">
                  <a:moveTo>
                    <a:pt x="895731" y="100329"/>
                  </a:moveTo>
                  <a:lnTo>
                    <a:pt x="874522" y="100329"/>
                  </a:lnTo>
                  <a:lnTo>
                    <a:pt x="874522" y="150875"/>
                  </a:lnTo>
                  <a:lnTo>
                    <a:pt x="1008380" y="150875"/>
                  </a:lnTo>
                  <a:lnTo>
                    <a:pt x="1008380" y="131952"/>
                  </a:lnTo>
                  <a:lnTo>
                    <a:pt x="895731" y="131952"/>
                  </a:lnTo>
                  <a:lnTo>
                    <a:pt x="895731" y="100329"/>
                  </a:lnTo>
                  <a:close/>
                </a:path>
                <a:path w="1008380" h="153035">
                  <a:moveTo>
                    <a:pt x="1005205" y="0"/>
                  </a:moveTo>
                  <a:lnTo>
                    <a:pt x="984504" y="0"/>
                  </a:lnTo>
                  <a:lnTo>
                    <a:pt x="984504" y="15112"/>
                  </a:lnTo>
                  <a:lnTo>
                    <a:pt x="952373" y="15112"/>
                  </a:lnTo>
                  <a:lnTo>
                    <a:pt x="952373" y="33019"/>
                  </a:lnTo>
                  <a:lnTo>
                    <a:pt x="984504" y="33019"/>
                  </a:lnTo>
                  <a:lnTo>
                    <a:pt x="984504" y="45465"/>
                  </a:lnTo>
                  <a:lnTo>
                    <a:pt x="952373" y="45465"/>
                  </a:lnTo>
                  <a:lnTo>
                    <a:pt x="952373" y="63245"/>
                  </a:lnTo>
                  <a:lnTo>
                    <a:pt x="984504" y="63245"/>
                  </a:lnTo>
                  <a:lnTo>
                    <a:pt x="984504" y="114426"/>
                  </a:lnTo>
                  <a:lnTo>
                    <a:pt x="1005205" y="114426"/>
                  </a:lnTo>
                  <a:lnTo>
                    <a:pt x="1005205" y="0"/>
                  </a:lnTo>
                  <a:close/>
                </a:path>
                <a:path w="1008380" h="153035">
                  <a:moveTo>
                    <a:pt x="905891" y="1269"/>
                  </a:moveTo>
                  <a:lnTo>
                    <a:pt x="897499" y="44126"/>
                  </a:lnTo>
                  <a:lnTo>
                    <a:pt x="868299" y="73755"/>
                  </a:lnTo>
                  <a:lnTo>
                    <a:pt x="861441" y="75564"/>
                  </a:lnTo>
                  <a:lnTo>
                    <a:pt x="861441" y="94868"/>
                  </a:lnTo>
                  <a:lnTo>
                    <a:pt x="898169" y="78009"/>
                  </a:lnTo>
                  <a:lnTo>
                    <a:pt x="912368" y="59435"/>
                  </a:lnTo>
                  <a:lnTo>
                    <a:pt x="941410" y="59435"/>
                  </a:lnTo>
                  <a:lnTo>
                    <a:pt x="920242" y="42163"/>
                  </a:lnTo>
                  <a:lnTo>
                    <a:pt x="923095" y="33019"/>
                  </a:lnTo>
                  <a:lnTo>
                    <a:pt x="925099" y="23494"/>
                  </a:lnTo>
                  <a:lnTo>
                    <a:pt x="926314" y="13303"/>
                  </a:lnTo>
                  <a:lnTo>
                    <a:pt x="926719" y="2539"/>
                  </a:lnTo>
                  <a:lnTo>
                    <a:pt x="905891" y="1269"/>
                  </a:lnTo>
                  <a:close/>
                </a:path>
                <a:path w="1008380" h="153035">
                  <a:moveTo>
                    <a:pt x="941410" y="59435"/>
                  </a:moveTo>
                  <a:lnTo>
                    <a:pt x="912368" y="59435"/>
                  </a:lnTo>
                  <a:lnTo>
                    <a:pt x="954024" y="94106"/>
                  </a:lnTo>
                  <a:lnTo>
                    <a:pt x="966469" y="79882"/>
                  </a:lnTo>
                  <a:lnTo>
                    <a:pt x="941410" y="59435"/>
                  </a:lnTo>
                  <a:close/>
                </a:path>
                <a:path w="1008380" h="153035">
                  <a:moveTo>
                    <a:pt x="144894" y="77723"/>
                  </a:moveTo>
                  <a:lnTo>
                    <a:pt x="7696" y="77723"/>
                  </a:lnTo>
                  <a:lnTo>
                    <a:pt x="7696" y="97027"/>
                  </a:lnTo>
                  <a:lnTo>
                    <a:pt x="144894" y="97027"/>
                  </a:lnTo>
                  <a:lnTo>
                    <a:pt x="144894" y="77723"/>
                  </a:lnTo>
                  <a:close/>
                </a:path>
                <a:path w="1008380" h="153035">
                  <a:moveTo>
                    <a:pt x="55156" y="25907"/>
                  </a:moveTo>
                  <a:lnTo>
                    <a:pt x="34099" y="25907"/>
                  </a:lnTo>
                  <a:lnTo>
                    <a:pt x="34099" y="77723"/>
                  </a:lnTo>
                  <a:lnTo>
                    <a:pt x="55156" y="77723"/>
                  </a:lnTo>
                  <a:lnTo>
                    <a:pt x="55156" y="25907"/>
                  </a:lnTo>
                  <a:close/>
                </a:path>
                <a:path w="1008380" h="153035">
                  <a:moveTo>
                    <a:pt x="118478" y="25907"/>
                  </a:moveTo>
                  <a:lnTo>
                    <a:pt x="97421" y="25907"/>
                  </a:lnTo>
                  <a:lnTo>
                    <a:pt x="97421" y="77723"/>
                  </a:lnTo>
                  <a:lnTo>
                    <a:pt x="118478" y="77723"/>
                  </a:lnTo>
                  <a:lnTo>
                    <a:pt x="118478" y="25907"/>
                  </a:lnTo>
                  <a:close/>
                </a:path>
                <a:path w="1008380" h="153035">
                  <a:moveTo>
                    <a:pt x="143319" y="6349"/>
                  </a:moveTo>
                  <a:lnTo>
                    <a:pt x="9271" y="6349"/>
                  </a:lnTo>
                  <a:lnTo>
                    <a:pt x="9271" y="25907"/>
                  </a:lnTo>
                  <a:lnTo>
                    <a:pt x="143319" y="25907"/>
                  </a:lnTo>
                  <a:lnTo>
                    <a:pt x="143319" y="6349"/>
                  </a:lnTo>
                  <a:close/>
                </a:path>
                <a:path w="1008380" h="153035">
                  <a:moveTo>
                    <a:pt x="743712" y="3555"/>
                  </a:moveTo>
                  <a:lnTo>
                    <a:pt x="709476" y="21447"/>
                  </a:lnTo>
                  <a:lnTo>
                    <a:pt x="697079" y="63436"/>
                  </a:lnTo>
                  <a:lnTo>
                    <a:pt x="696722" y="74675"/>
                  </a:lnTo>
                  <a:lnTo>
                    <a:pt x="697079" y="85917"/>
                  </a:lnTo>
                  <a:lnTo>
                    <a:pt x="709501" y="127984"/>
                  </a:lnTo>
                  <a:lnTo>
                    <a:pt x="743712" y="145795"/>
                  </a:lnTo>
                  <a:lnTo>
                    <a:pt x="750544" y="145315"/>
                  </a:lnTo>
                  <a:lnTo>
                    <a:pt x="778575" y="126618"/>
                  </a:lnTo>
                  <a:lnTo>
                    <a:pt x="735965" y="126618"/>
                  </a:lnTo>
                  <a:lnTo>
                    <a:pt x="729615" y="122427"/>
                  </a:lnTo>
                  <a:lnTo>
                    <a:pt x="717550" y="74675"/>
                  </a:lnTo>
                  <a:lnTo>
                    <a:pt x="718004" y="62222"/>
                  </a:lnTo>
                  <a:lnTo>
                    <a:pt x="736092" y="22859"/>
                  </a:lnTo>
                  <a:lnTo>
                    <a:pt x="778641" y="22859"/>
                  </a:lnTo>
                  <a:lnTo>
                    <a:pt x="777798" y="21431"/>
                  </a:lnTo>
                  <a:lnTo>
                    <a:pt x="750546" y="4056"/>
                  </a:lnTo>
                  <a:lnTo>
                    <a:pt x="743712" y="3555"/>
                  </a:lnTo>
                  <a:close/>
                </a:path>
                <a:path w="1008380" h="153035">
                  <a:moveTo>
                    <a:pt x="778641" y="22859"/>
                  </a:moveTo>
                  <a:lnTo>
                    <a:pt x="751332" y="22859"/>
                  </a:lnTo>
                  <a:lnTo>
                    <a:pt x="757555" y="27050"/>
                  </a:lnTo>
                  <a:lnTo>
                    <a:pt x="762508" y="35559"/>
                  </a:lnTo>
                  <a:lnTo>
                    <a:pt x="765675" y="42725"/>
                  </a:lnTo>
                  <a:lnTo>
                    <a:pt x="767937" y="51641"/>
                  </a:lnTo>
                  <a:lnTo>
                    <a:pt x="769285" y="62222"/>
                  </a:lnTo>
                  <a:lnTo>
                    <a:pt x="769747" y="74675"/>
                  </a:lnTo>
                  <a:lnTo>
                    <a:pt x="769290" y="87149"/>
                  </a:lnTo>
                  <a:lnTo>
                    <a:pt x="751332" y="126618"/>
                  </a:lnTo>
                  <a:lnTo>
                    <a:pt x="778575" y="126618"/>
                  </a:lnTo>
                  <a:lnTo>
                    <a:pt x="790324" y="85863"/>
                  </a:lnTo>
                  <a:lnTo>
                    <a:pt x="790702" y="74675"/>
                  </a:lnTo>
                  <a:lnTo>
                    <a:pt x="790324" y="63436"/>
                  </a:lnTo>
                  <a:lnTo>
                    <a:pt x="781590" y="27880"/>
                  </a:lnTo>
                  <a:lnTo>
                    <a:pt x="778641" y="22859"/>
                  </a:lnTo>
                  <a:close/>
                </a:path>
                <a:path w="1008380" h="153035">
                  <a:moveTo>
                    <a:pt x="629285" y="888"/>
                  </a:moveTo>
                  <a:lnTo>
                    <a:pt x="609346" y="888"/>
                  </a:lnTo>
                  <a:lnTo>
                    <a:pt x="609346" y="62229"/>
                  </a:lnTo>
                  <a:lnTo>
                    <a:pt x="588645" y="62229"/>
                  </a:lnTo>
                  <a:lnTo>
                    <a:pt x="588645" y="81533"/>
                  </a:lnTo>
                  <a:lnTo>
                    <a:pt x="609346" y="81533"/>
                  </a:lnTo>
                  <a:lnTo>
                    <a:pt x="609346" y="150113"/>
                  </a:lnTo>
                  <a:lnTo>
                    <a:pt x="629285" y="150113"/>
                  </a:lnTo>
                  <a:lnTo>
                    <a:pt x="629285" y="888"/>
                  </a:lnTo>
                  <a:close/>
                </a:path>
                <a:path w="1008380" h="153035">
                  <a:moveTo>
                    <a:pt x="591693" y="5333"/>
                  </a:moveTo>
                  <a:lnTo>
                    <a:pt x="522732" y="5333"/>
                  </a:lnTo>
                  <a:lnTo>
                    <a:pt x="522732" y="143890"/>
                  </a:lnTo>
                  <a:lnTo>
                    <a:pt x="553212" y="143890"/>
                  </a:lnTo>
                  <a:lnTo>
                    <a:pt x="560113" y="143793"/>
                  </a:lnTo>
                  <a:lnTo>
                    <a:pt x="599059" y="136651"/>
                  </a:lnTo>
                  <a:lnTo>
                    <a:pt x="599059" y="125221"/>
                  </a:lnTo>
                  <a:lnTo>
                    <a:pt x="542925" y="125221"/>
                  </a:lnTo>
                  <a:lnTo>
                    <a:pt x="542925" y="82676"/>
                  </a:lnTo>
                  <a:lnTo>
                    <a:pt x="584327" y="82676"/>
                  </a:lnTo>
                  <a:lnTo>
                    <a:pt x="584327" y="64007"/>
                  </a:lnTo>
                  <a:lnTo>
                    <a:pt x="542925" y="64007"/>
                  </a:lnTo>
                  <a:lnTo>
                    <a:pt x="542925" y="24002"/>
                  </a:lnTo>
                  <a:lnTo>
                    <a:pt x="591693" y="24002"/>
                  </a:lnTo>
                  <a:lnTo>
                    <a:pt x="591693" y="5333"/>
                  </a:lnTo>
                  <a:close/>
                </a:path>
                <a:path w="1008380" h="153035">
                  <a:moveTo>
                    <a:pt x="599059" y="118236"/>
                  </a:moveTo>
                  <a:lnTo>
                    <a:pt x="589462" y="121257"/>
                  </a:lnTo>
                  <a:lnTo>
                    <a:pt x="578770" y="123443"/>
                  </a:lnTo>
                  <a:lnTo>
                    <a:pt x="566983" y="124773"/>
                  </a:lnTo>
                  <a:lnTo>
                    <a:pt x="554101" y="125221"/>
                  </a:lnTo>
                  <a:lnTo>
                    <a:pt x="599059" y="125221"/>
                  </a:lnTo>
                  <a:lnTo>
                    <a:pt x="599059" y="118236"/>
                  </a:lnTo>
                  <a:close/>
                </a:path>
                <a:path w="1008380" h="153035">
                  <a:moveTo>
                    <a:pt x="284695" y="888"/>
                  </a:moveTo>
                  <a:lnTo>
                    <a:pt x="264871" y="888"/>
                  </a:lnTo>
                  <a:lnTo>
                    <a:pt x="264871" y="61340"/>
                  </a:lnTo>
                  <a:lnTo>
                    <a:pt x="246316" y="61340"/>
                  </a:lnTo>
                  <a:lnTo>
                    <a:pt x="246316" y="81152"/>
                  </a:lnTo>
                  <a:lnTo>
                    <a:pt x="264871" y="81152"/>
                  </a:lnTo>
                  <a:lnTo>
                    <a:pt x="264871" y="150113"/>
                  </a:lnTo>
                  <a:lnTo>
                    <a:pt x="284695" y="150113"/>
                  </a:lnTo>
                  <a:lnTo>
                    <a:pt x="284695" y="888"/>
                  </a:lnTo>
                  <a:close/>
                </a:path>
                <a:path w="1008380" h="153035">
                  <a:moveTo>
                    <a:pt x="241147" y="5333"/>
                  </a:moveTo>
                  <a:lnTo>
                    <a:pt x="178282" y="5333"/>
                  </a:lnTo>
                  <a:lnTo>
                    <a:pt x="178282" y="23748"/>
                  </a:lnTo>
                  <a:lnTo>
                    <a:pt x="221310" y="23748"/>
                  </a:lnTo>
                  <a:lnTo>
                    <a:pt x="221310" y="64515"/>
                  </a:lnTo>
                  <a:lnTo>
                    <a:pt x="178282" y="64515"/>
                  </a:lnTo>
                  <a:lnTo>
                    <a:pt x="178282" y="143890"/>
                  </a:lnTo>
                  <a:lnTo>
                    <a:pt x="208749" y="143890"/>
                  </a:lnTo>
                  <a:lnTo>
                    <a:pt x="215631" y="143773"/>
                  </a:lnTo>
                  <a:lnTo>
                    <a:pt x="254609" y="136524"/>
                  </a:lnTo>
                  <a:lnTo>
                    <a:pt x="254609" y="125475"/>
                  </a:lnTo>
                  <a:lnTo>
                    <a:pt x="198107" y="125475"/>
                  </a:lnTo>
                  <a:lnTo>
                    <a:pt x="198107" y="82930"/>
                  </a:lnTo>
                  <a:lnTo>
                    <a:pt x="241147" y="82930"/>
                  </a:lnTo>
                  <a:lnTo>
                    <a:pt x="241147" y="5333"/>
                  </a:lnTo>
                  <a:close/>
                </a:path>
                <a:path w="1008380" h="153035">
                  <a:moveTo>
                    <a:pt x="254609" y="118363"/>
                  </a:moveTo>
                  <a:lnTo>
                    <a:pt x="244889" y="121511"/>
                  </a:lnTo>
                  <a:lnTo>
                    <a:pt x="234151" y="123729"/>
                  </a:lnTo>
                  <a:lnTo>
                    <a:pt x="222396" y="125043"/>
                  </a:lnTo>
                  <a:lnTo>
                    <a:pt x="209626" y="125475"/>
                  </a:lnTo>
                  <a:lnTo>
                    <a:pt x="254609" y="125475"/>
                  </a:lnTo>
                  <a:lnTo>
                    <a:pt x="254609" y="118363"/>
                  </a:lnTo>
                  <a:close/>
                </a:path>
                <a:path w="1008380" h="153035">
                  <a:moveTo>
                    <a:pt x="833501" y="0"/>
                  </a:moveTo>
                  <a:lnTo>
                    <a:pt x="812419" y="0"/>
                  </a:lnTo>
                  <a:lnTo>
                    <a:pt x="812419" y="152780"/>
                  </a:lnTo>
                  <a:lnTo>
                    <a:pt x="833501" y="152780"/>
                  </a:lnTo>
                  <a:lnTo>
                    <a:pt x="833501" y="0"/>
                  </a:lnTo>
                  <a:close/>
                </a:path>
                <a:path w="1008380" h="153035">
                  <a:moveTo>
                    <a:pt x="665353" y="0"/>
                  </a:moveTo>
                  <a:lnTo>
                    <a:pt x="645287" y="0"/>
                  </a:lnTo>
                  <a:lnTo>
                    <a:pt x="645287" y="152780"/>
                  </a:lnTo>
                  <a:lnTo>
                    <a:pt x="665353" y="152780"/>
                  </a:lnTo>
                  <a:lnTo>
                    <a:pt x="665353" y="0"/>
                  </a:lnTo>
                  <a:close/>
                </a:path>
                <a:path w="1008380" h="153035">
                  <a:moveTo>
                    <a:pt x="320903" y="0"/>
                  </a:moveTo>
                  <a:lnTo>
                    <a:pt x="300901" y="0"/>
                  </a:lnTo>
                  <a:lnTo>
                    <a:pt x="300901" y="152780"/>
                  </a:lnTo>
                  <a:lnTo>
                    <a:pt x="320903" y="152780"/>
                  </a:lnTo>
                  <a:lnTo>
                    <a:pt x="3209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81173" y="4559427"/>
              <a:ext cx="190245" cy="1499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40379" y="4557140"/>
              <a:ext cx="141224" cy="1508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404868" y="4551044"/>
              <a:ext cx="2132965" cy="167005"/>
            </a:xfrm>
            <a:custGeom>
              <a:avLst/>
              <a:gdLst/>
              <a:ahLst/>
              <a:cxnLst/>
              <a:rect l="l" t="t" r="r" b="b"/>
              <a:pathLst>
                <a:path w="2132965" h="167004">
                  <a:moveTo>
                    <a:pt x="105156" y="83185"/>
                  </a:moveTo>
                  <a:lnTo>
                    <a:pt x="82296" y="66040"/>
                  </a:lnTo>
                  <a:lnTo>
                    <a:pt x="59436" y="48895"/>
                  </a:lnTo>
                  <a:lnTo>
                    <a:pt x="61595" y="41910"/>
                  </a:lnTo>
                  <a:lnTo>
                    <a:pt x="62865" y="35052"/>
                  </a:lnTo>
                  <a:lnTo>
                    <a:pt x="63119" y="28321"/>
                  </a:lnTo>
                  <a:lnTo>
                    <a:pt x="100838" y="28321"/>
                  </a:lnTo>
                  <a:lnTo>
                    <a:pt x="100838" y="10033"/>
                  </a:lnTo>
                  <a:lnTo>
                    <a:pt x="1905" y="10033"/>
                  </a:lnTo>
                  <a:lnTo>
                    <a:pt x="1905" y="28321"/>
                  </a:lnTo>
                  <a:lnTo>
                    <a:pt x="42164" y="28321"/>
                  </a:lnTo>
                  <a:lnTo>
                    <a:pt x="40970" y="38214"/>
                  </a:lnTo>
                  <a:lnTo>
                    <a:pt x="17145" y="74536"/>
                  </a:lnTo>
                  <a:lnTo>
                    <a:pt x="0" y="80137"/>
                  </a:lnTo>
                  <a:lnTo>
                    <a:pt x="0" y="99187"/>
                  </a:lnTo>
                  <a:lnTo>
                    <a:pt x="38188" y="83756"/>
                  </a:lnTo>
                  <a:lnTo>
                    <a:pt x="52070" y="66040"/>
                  </a:lnTo>
                  <a:lnTo>
                    <a:pt x="93980" y="97917"/>
                  </a:lnTo>
                  <a:lnTo>
                    <a:pt x="105156" y="83185"/>
                  </a:lnTo>
                  <a:close/>
                </a:path>
                <a:path w="2132965" h="167004">
                  <a:moveTo>
                    <a:pt x="141224" y="6096"/>
                  </a:moveTo>
                  <a:lnTo>
                    <a:pt x="120396" y="6096"/>
                  </a:lnTo>
                  <a:lnTo>
                    <a:pt x="120396" y="41402"/>
                  </a:lnTo>
                  <a:lnTo>
                    <a:pt x="91313" y="41402"/>
                  </a:lnTo>
                  <a:lnTo>
                    <a:pt x="91313" y="59944"/>
                  </a:lnTo>
                  <a:lnTo>
                    <a:pt x="120396" y="59944"/>
                  </a:lnTo>
                  <a:lnTo>
                    <a:pt x="120396" y="120523"/>
                  </a:lnTo>
                  <a:lnTo>
                    <a:pt x="141224" y="120523"/>
                  </a:lnTo>
                  <a:lnTo>
                    <a:pt x="141224" y="6096"/>
                  </a:lnTo>
                  <a:close/>
                </a:path>
                <a:path w="2132965" h="167004">
                  <a:moveTo>
                    <a:pt x="144399" y="138049"/>
                  </a:moveTo>
                  <a:lnTo>
                    <a:pt x="31750" y="138049"/>
                  </a:lnTo>
                  <a:lnTo>
                    <a:pt x="31750" y="105918"/>
                  </a:lnTo>
                  <a:lnTo>
                    <a:pt x="10541" y="105918"/>
                  </a:lnTo>
                  <a:lnTo>
                    <a:pt x="10541" y="156972"/>
                  </a:lnTo>
                  <a:lnTo>
                    <a:pt x="144399" y="156972"/>
                  </a:lnTo>
                  <a:lnTo>
                    <a:pt x="144399" y="138049"/>
                  </a:lnTo>
                  <a:close/>
                </a:path>
                <a:path w="2132965" h="167004">
                  <a:moveTo>
                    <a:pt x="281432" y="52832"/>
                  </a:moveTo>
                  <a:lnTo>
                    <a:pt x="239864" y="59321"/>
                  </a:lnTo>
                  <a:lnTo>
                    <a:pt x="232537" y="59436"/>
                  </a:lnTo>
                  <a:lnTo>
                    <a:pt x="196850" y="59436"/>
                  </a:lnTo>
                  <a:lnTo>
                    <a:pt x="196850" y="27813"/>
                  </a:lnTo>
                  <a:lnTo>
                    <a:pt x="270764" y="27813"/>
                  </a:lnTo>
                  <a:lnTo>
                    <a:pt x="270764" y="9779"/>
                  </a:lnTo>
                  <a:lnTo>
                    <a:pt x="176022" y="9779"/>
                  </a:lnTo>
                  <a:lnTo>
                    <a:pt x="176022" y="77216"/>
                  </a:lnTo>
                  <a:lnTo>
                    <a:pt x="231521" y="77216"/>
                  </a:lnTo>
                  <a:lnTo>
                    <a:pt x="239395" y="77127"/>
                  </a:lnTo>
                  <a:lnTo>
                    <a:pt x="281432" y="69977"/>
                  </a:lnTo>
                  <a:lnTo>
                    <a:pt x="281432" y="59436"/>
                  </a:lnTo>
                  <a:lnTo>
                    <a:pt x="281432" y="52832"/>
                  </a:lnTo>
                  <a:close/>
                </a:path>
                <a:path w="2132965" h="167004">
                  <a:moveTo>
                    <a:pt x="313182" y="139827"/>
                  </a:moveTo>
                  <a:lnTo>
                    <a:pt x="201930" y="139827"/>
                  </a:lnTo>
                  <a:lnTo>
                    <a:pt x="201930" y="130429"/>
                  </a:lnTo>
                  <a:lnTo>
                    <a:pt x="309499" y="130429"/>
                  </a:lnTo>
                  <a:lnTo>
                    <a:pt x="309499" y="87376"/>
                  </a:lnTo>
                  <a:lnTo>
                    <a:pt x="180975" y="87376"/>
                  </a:lnTo>
                  <a:lnTo>
                    <a:pt x="180975" y="104521"/>
                  </a:lnTo>
                  <a:lnTo>
                    <a:pt x="288798" y="104521"/>
                  </a:lnTo>
                  <a:lnTo>
                    <a:pt x="288798" y="113919"/>
                  </a:lnTo>
                  <a:lnTo>
                    <a:pt x="181229" y="113919"/>
                  </a:lnTo>
                  <a:lnTo>
                    <a:pt x="181229" y="156972"/>
                  </a:lnTo>
                  <a:lnTo>
                    <a:pt x="313182" y="156972"/>
                  </a:lnTo>
                  <a:lnTo>
                    <a:pt x="313182" y="139827"/>
                  </a:lnTo>
                  <a:close/>
                </a:path>
                <a:path w="2132965" h="167004">
                  <a:moveTo>
                    <a:pt x="330581" y="32893"/>
                  </a:moveTo>
                  <a:lnTo>
                    <a:pt x="309499" y="32893"/>
                  </a:lnTo>
                  <a:lnTo>
                    <a:pt x="309499" y="6096"/>
                  </a:lnTo>
                  <a:lnTo>
                    <a:pt x="288671" y="6096"/>
                  </a:lnTo>
                  <a:lnTo>
                    <a:pt x="288671" y="82550"/>
                  </a:lnTo>
                  <a:lnTo>
                    <a:pt x="309499" y="82550"/>
                  </a:lnTo>
                  <a:lnTo>
                    <a:pt x="309499" y="52070"/>
                  </a:lnTo>
                  <a:lnTo>
                    <a:pt x="330581" y="52070"/>
                  </a:lnTo>
                  <a:lnTo>
                    <a:pt x="330581" y="32893"/>
                  </a:lnTo>
                  <a:close/>
                </a:path>
                <a:path w="2132965" h="167004">
                  <a:moveTo>
                    <a:pt x="450469" y="72898"/>
                  </a:moveTo>
                  <a:lnTo>
                    <a:pt x="409155" y="78778"/>
                  </a:lnTo>
                  <a:lnTo>
                    <a:pt x="401574" y="78867"/>
                  </a:lnTo>
                  <a:lnTo>
                    <a:pt x="369824" y="78867"/>
                  </a:lnTo>
                  <a:lnTo>
                    <a:pt x="369824" y="61722"/>
                  </a:lnTo>
                  <a:lnTo>
                    <a:pt x="432308" y="61722"/>
                  </a:lnTo>
                  <a:lnTo>
                    <a:pt x="432308" y="9779"/>
                  </a:lnTo>
                  <a:lnTo>
                    <a:pt x="348742" y="9779"/>
                  </a:lnTo>
                  <a:lnTo>
                    <a:pt x="348742" y="27686"/>
                  </a:lnTo>
                  <a:lnTo>
                    <a:pt x="411607" y="27686"/>
                  </a:lnTo>
                  <a:lnTo>
                    <a:pt x="411607" y="44196"/>
                  </a:lnTo>
                  <a:lnTo>
                    <a:pt x="349123" y="44196"/>
                  </a:lnTo>
                  <a:lnTo>
                    <a:pt x="349123" y="96647"/>
                  </a:lnTo>
                  <a:lnTo>
                    <a:pt x="400431" y="96647"/>
                  </a:lnTo>
                  <a:lnTo>
                    <a:pt x="408165" y="96558"/>
                  </a:lnTo>
                  <a:lnTo>
                    <a:pt x="450469" y="90424"/>
                  </a:lnTo>
                  <a:lnTo>
                    <a:pt x="450469" y="78867"/>
                  </a:lnTo>
                  <a:lnTo>
                    <a:pt x="450469" y="72898"/>
                  </a:lnTo>
                  <a:close/>
                </a:path>
                <a:path w="2132965" h="167004">
                  <a:moveTo>
                    <a:pt x="487172" y="107696"/>
                  </a:moveTo>
                  <a:lnTo>
                    <a:pt x="355219" y="107696"/>
                  </a:lnTo>
                  <a:lnTo>
                    <a:pt x="355219" y="125857"/>
                  </a:lnTo>
                  <a:lnTo>
                    <a:pt x="465963" y="125857"/>
                  </a:lnTo>
                  <a:lnTo>
                    <a:pt x="465963" y="158877"/>
                  </a:lnTo>
                  <a:lnTo>
                    <a:pt x="487172" y="158877"/>
                  </a:lnTo>
                  <a:lnTo>
                    <a:pt x="487172" y="107696"/>
                  </a:lnTo>
                  <a:close/>
                </a:path>
                <a:path w="2132965" h="167004">
                  <a:moveTo>
                    <a:pt x="487172" y="6096"/>
                  </a:moveTo>
                  <a:lnTo>
                    <a:pt x="466471" y="6096"/>
                  </a:lnTo>
                  <a:lnTo>
                    <a:pt x="466471" y="22352"/>
                  </a:lnTo>
                  <a:lnTo>
                    <a:pt x="439166" y="22352"/>
                  </a:lnTo>
                  <a:lnTo>
                    <a:pt x="439166" y="40386"/>
                  </a:lnTo>
                  <a:lnTo>
                    <a:pt x="466471" y="40386"/>
                  </a:lnTo>
                  <a:lnTo>
                    <a:pt x="466471" y="50546"/>
                  </a:lnTo>
                  <a:lnTo>
                    <a:pt x="439166" y="50546"/>
                  </a:lnTo>
                  <a:lnTo>
                    <a:pt x="439166" y="68453"/>
                  </a:lnTo>
                  <a:lnTo>
                    <a:pt x="466471" y="68453"/>
                  </a:lnTo>
                  <a:lnTo>
                    <a:pt x="466471" y="102870"/>
                  </a:lnTo>
                  <a:lnTo>
                    <a:pt x="487172" y="102870"/>
                  </a:lnTo>
                  <a:lnTo>
                    <a:pt x="487172" y="6096"/>
                  </a:lnTo>
                  <a:close/>
                </a:path>
                <a:path w="2132965" h="167004">
                  <a:moveTo>
                    <a:pt x="642493" y="0"/>
                  </a:moveTo>
                  <a:lnTo>
                    <a:pt x="621284" y="0"/>
                  </a:lnTo>
                  <a:lnTo>
                    <a:pt x="556768" y="166878"/>
                  </a:lnTo>
                  <a:lnTo>
                    <a:pt x="577850" y="166878"/>
                  </a:lnTo>
                  <a:lnTo>
                    <a:pt x="642493" y="0"/>
                  </a:lnTo>
                  <a:close/>
                </a:path>
                <a:path w="2132965" h="167004">
                  <a:moveTo>
                    <a:pt x="818388" y="138303"/>
                  </a:moveTo>
                  <a:lnTo>
                    <a:pt x="786587" y="95377"/>
                  </a:lnTo>
                  <a:lnTo>
                    <a:pt x="770128" y="73152"/>
                  </a:lnTo>
                  <a:lnTo>
                    <a:pt x="772566" y="59613"/>
                  </a:lnTo>
                  <a:lnTo>
                    <a:pt x="774395" y="44678"/>
                  </a:lnTo>
                  <a:lnTo>
                    <a:pt x="775563" y="28371"/>
                  </a:lnTo>
                  <a:lnTo>
                    <a:pt x="776097" y="10668"/>
                  </a:lnTo>
                  <a:lnTo>
                    <a:pt x="754888" y="9652"/>
                  </a:lnTo>
                  <a:lnTo>
                    <a:pt x="754456" y="25946"/>
                  </a:lnTo>
                  <a:lnTo>
                    <a:pt x="753376" y="41300"/>
                  </a:lnTo>
                  <a:lnTo>
                    <a:pt x="746315" y="81559"/>
                  </a:lnTo>
                  <a:lnTo>
                    <a:pt x="728294" y="118198"/>
                  </a:lnTo>
                  <a:lnTo>
                    <a:pt x="708279" y="129413"/>
                  </a:lnTo>
                  <a:lnTo>
                    <a:pt x="708279" y="149987"/>
                  </a:lnTo>
                  <a:lnTo>
                    <a:pt x="748728" y="126339"/>
                  </a:lnTo>
                  <a:lnTo>
                    <a:pt x="763524" y="95377"/>
                  </a:lnTo>
                  <a:lnTo>
                    <a:pt x="802259" y="149606"/>
                  </a:lnTo>
                  <a:lnTo>
                    <a:pt x="818388" y="138303"/>
                  </a:lnTo>
                  <a:close/>
                </a:path>
                <a:path w="2132965" h="167004">
                  <a:moveTo>
                    <a:pt x="848614" y="6096"/>
                  </a:moveTo>
                  <a:lnTo>
                    <a:pt x="827786" y="6096"/>
                  </a:lnTo>
                  <a:lnTo>
                    <a:pt x="827786" y="158877"/>
                  </a:lnTo>
                  <a:lnTo>
                    <a:pt x="848614" y="158877"/>
                  </a:lnTo>
                  <a:lnTo>
                    <a:pt x="848614" y="6096"/>
                  </a:lnTo>
                  <a:close/>
                </a:path>
                <a:path w="2132965" h="167004">
                  <a:moveTo>
                    <a:pt x="972947" y="9779"/>
                  </a:moveTo>
                  <a:lnTo>
                    <a:pt x="883285" y="9779"/>
                  </a:lnTo>
                  <a:lnTo>
                    <a:pt x="883285" y="28321"/>
                  </a:lnTo>
                  <a:lnTo>
                    <a:pt x="951865" y="28321"/>
                  </a:lnTo>
                  <a:lnTo>
                    <a:pt x="951865" y="33782"/>
                  </a:lnTo>
                  <a:lnTo>
                    <a:pt x="924267" y="71501"/>
                  </a:lnTo>
                  <a:lnTo>
                    <a:pt x="883285" y="78105"/>
                  </a:lnTo>
                  <a:lnTo>
                    <a:pt x="883285" y="97028"/>
                  </a:lnTo>
                  <a:lnTo>
                    <a:pt x="931164" y="89789"/>
                  </a:lnTo>
                  <a:lnTo>
                    <a:pt x="966724" y="60058"/>
                  </a:lnTo>
                  <a:lnTo>
                    <a:pt x="972947" y="31623"/>
                  </a:lnTo>
                  <a:lnTo>
                    <a:pt x="972947" y="9779"/>
                  </a:lnTo>
                  <a:close/>
                </a:path>
                <a:path w="2132965" h="167004">
                  <a:moveTo>
                    <a:pt x="1022223" y="137922"/>
                  </a:moveTo>
                  <a:lnTo>
                    <a:pt x="910844" y="137922"/>
                  </a:lnTo>
                  <a:lnTo>
                    <a:pt x="910844" y="106426"/>
                  </a:lnTo>
                  <a:lnTo>
                    <a:pt x="889762" y="106426"/>
                  </a:lnTo>
                  <a:lnTo>
                    <a:pt x="889762" y="156972"/>
                  </a:lnTo>
                  <a:lnTo>
                    <a:pt x="1022223" y="156972"/>
                  </a:lnTo>
                  <a:lnTo>
                    <a:pt x="1022223" y="137922"/>
                  </a:lnTo>
                  <a:close/>
                </a:path>
                <a:path w="2132965" h="167004">
                  <a:moveTo>
                    <a:pt x="1039241" y="41529"/>
                  </a:moveTo>
                  <a:lnTo>
                    <a:pt x="1018159" y="41529"/>
                  </a:lnTo>
                  <a:lnTo>
                    <a:pt x="1018159" y="6096"/>
                  </a:lnTo>
                  <a:lnTo>
                    <a:pt x="997331" y="6096"/>
                  </a:lnTo>
                  <a:lnTo>
                    <a:pt x="997331" y="120396"/>
                  </a:lnTo>
                  <a:lnTo>
                    <a:pt x="1018159" y="120396"/>
                  </a:lnTo>
                  <a:lnTo>
                    <a:pt x="1018159" y="61595"/>
                  </a:lnTo>
                  <a:lnTo>
                    <a:pt x="1039241" y="61595"/>
                  </a:lnTo>
                  <a:lnTo>
                    <a:pt x="1039241" y="41529"/>
                  </a:lnTo>
                  <a:close/>
                </a:path>
                <a:path w="2132965" h="167004">
                  <a:moveTo>
                    <a:pt x="1242441" y="138938"/>
                  </a:moveTo>
                  <a:lnTo>
                    <a:pt x="1128903" y="138938"/>
                  </a:lnTo>
                  <a:lnTo>
                    <a:pt x="1128903" y="111252"/>
                  </a:lnTo>
                  <a:lnTo>
                    <a:pt x="1107694" y="111252"/>
                  </a:lnTo>
                  <a:lnTo>
                    <a:pt x="1107694" y="157099"/>
                  </a:lnTo>
                  <a:lnTo>
                    <a:pt x="1242441" y="157099"/>
                  </a:lnTo>
                  <a:lnTo>
                    <a:pt x="1242441" y="138938"/>
                  </a:lnTo>
                  <a:close/>
                </a:path>
                <a:path w="2132965" h="167004">
                  <a:moveTo>
                    <a:pt x="1243838" y="57912"/>
                  </a:moveTo>
                  <a:lnTo>
                    <a:pt x="1225016" y="51562"/>
                  </a:lnTo>
                  <a:lnTo>
                    <a:pt x="1182116" y="37084"/>
                  </a:lnTo>
                  <a:lnTo>
                    <a:pt x="1184656" y="33401"/>
                  </a:lnTo>
                  <a:lnTo>
                    <a:pt x="1186053" y="29591"/>
                  </a:lnTo>
                  <a:lnTo>
                    <a:pt x="1186561" y="25908"/>
                  </a:lnTo>
                  <a:lnTo>
                    <a:pt x="1239774" y="25908"/>
                  </a:lnTo>
                  <a:lnTo>
                    <a:pt x="1239774" y="7874"/>
                  </a:lnTo>
                  <a:lnTo>
                    <a:pt x="1107567" y="7874"/>
                  </a:lnTo>
                  <a:lnTo>
                    <a:pt x="1107567" y="25908"/>
                  </a:lnTo>
                  <a:lnTo>
                    <a:pt x="1165733" y="25908"/>
                  </a:lnTo>
                  <a:lnTo>
                    <a:pt x="1164209" y="30861"/>
                  </a:lnTo>
                  <a:lnTo>
                    <a:pt x="1126185" y="53327"/>
                  </a:lnTo>
                  <a:lnTo>
                    <a:pt x="1105027" y="55880"/>
                  </a:lnTo>
                  <a:lnTo>
                    <a:pt x="1105027" y="73787"/>
                  </a:lnTo>
                  <a:lnTo>
                    <a:pt x="1143127" y="67564"/>
                  </a:lnTo>
                  <a:lnTo>
                    <a:pt x="1171321" y="51562"/>
                  </a:lnTo>
                  <a:lnTo>
                    <a:pt x="1237869" y="74549"/>
                  </a:lnTo>
                  <a:lnTo>
                    <a:pt x="1243838" y="57912"/>
                  </a:lnTo>
                  <a:close/>
                </a:path>
                <a:path w="2132965" h="167004">
                  <a:moveTo>
                    <a:pt x="1250188" y="82804"/>
                  </a:moveTo>
                  <a:lnTo>
                    <a:pt x="1097407" y="82804"/>
                  </a:lnTo>
                  <a:lnTo>
                    <a:pt x="1097407" y="100711"/>
                  </a:lnTo>
                  <a:lnTo>
                    <a:pt x="1163193" y="100711"/>
                  </a:lnTo>
                  <a:lnTo>
                    <a:pt x="1163193" y="126492"/>
                  </a:lnTo>
                  <a:lnTo>
                    <a:pt x="1184148" y="126492"/>
                  </a:lnTo>
                  <a:lnTo>
                    <a:pt x="1184148" y="100711"/>
                  </a:lnTo>
                  <a:lnTo>
                    <a:pt x="1250188" y="100711"/>
                  </a:lnTo>
                  <a:lnTo>
                    <a:pt x="1250188" y="82804"/>
                  </a:lnTo>
                  <a:close/>
                </a:path>
                <a:path w="2132965" h="167004">
                  <a:moveTo>
                    <a:pt x="1419987" y="71882"/>
                  </a:moveTo>
                  <a:lnTo>
                    <a:pt x="1384122" y="51816"/>
                  </a:lnTo>
                  <a:lnTo>
                    <a:pt x="1355979" y="36068"/>
                  </a:lnTo>
                  <a:lnTo>
                    <a:pt x="1358950" y="29959"/>
                  </a:lnTo>
                  <a:lnTo>
                    <a:pt x="1361452" y="23241"/>
                  </a:lnTo>
                  <a:lnTo>
                    <a:pt x="1363497" y="15963"/>
                  </a:lnTo>
                  <a:lnTo>
                    <a:pt x="1365123" y="8128"/>
                  </a:lnTo>
                  <a:lnTo>
                    <a:pt x="1344041" y="4826"/>
                  </a:lnTo>
                  <a:lnTo>
                    <a:pt x="1341907" y="13919"/>
                  </a:lnTo>
                  <a:lnTo>
                    <a:pt x="1338961" y="22504"/>
                  </a:lnTo>
                  <a:lnTo>
                    <a:pt x="1312887" y="56210"/>
                  </a:lnTo>
                  <a:lnTo>
                    <a:pt x="1274572" y="69088"/>
                  </a:lnTo>
                  <a:lnTo>
                    <a:pt x="1274572" y="88773"/>
                  </a:lnTo>
                  <a:lnTo>
                    <a:pt x="1315720" y="78613"/>
                  </a:lnTo>
                  <a:lnTo>
                    <a:pt x="1346327" y="51816"/>
                  </a:lnTo>
                  <a:lnTo>
                    <a:pt x="1410843" y="88646"/>
                  </a:lnTo>
                  <a:lnTo>
                    <a:pt x="1419987" y="71882"/>
                  </a:lnTo>
                  <a:close/>
                </a:path>
                <a:path w="2132965" h="167004">
                  <a:moveTo>
                    <a:pt x="1423924" y="101092"/>
                  </a:moveTo>
                  <a:lnTo>
                    <a:pt x="1271143" y="101092"/>
                  </a:lnTo>
                  <a:lnTo>
                    <a:pt x="1271143" y="120523"/>
                  </a:lnTo>
                  <a:lnTo>
                    <a:pt x="1336675" y="120523"/>
                  </a:lnTo>
                  <a:lnTo>
                    <a:pt x="1336675" y="162433"/>
                  </a:lnTo>
                  <a:lnTo>
                    <a:pt x="1357884" y="162433"/>
                  </a:lnTo>
                  <a:lnTo>
                    <a:pt x="1357884" y="120523"/>
                  </a:lnTo>
                  <a:lnTo>
                    <a:pt x="1423924" y="120523"/>
                  </a:lnTo>
                  <a:lnTo>
                    <a:pt x="1423924" y="101092"/>
                  </a:lnTo>
                  <a:close/>
                </a:path>
                <a:path w="2132965" h="167004">
                  <a:moveTo>
                    <a:pt x="1570609" y="0"/>
                  </a:moveTo>
                  <a:lnTo>
                    <a:pt x="1549400" y="0"/>
                  </a:lnTo>
                  <a:lnTo>
                    <a:pt x="1484884" y="166878"/>
                  </a:lnTo>
                  <a:lnTo>
                    <a:pt x="1505966" y="166878"/>
                  </a:lnTo>
                  <a:lnTo>
                    <a:pt x="1570609" y="0"/>
                  </a:lnTo>
                  <a:close/>
                </a:path>
                <a:path w="2132965" h="167004">
                  <a:moveTo>
                    <a:pt x="1743202" y="81280"/>
                  </a:moveTo>
                  <a:lnTo>
                    <a:pt x="1734312" y="83883"/>
                  </a:lnTo>
                  <a:lnTo>
                    <a:pt x="1723466" y="85750"/>
                  </a:lnTo>
                  <a:lnTo>
                    <a:pt x="1710639" y="86880"/>
                  </a:lnTo>
                  <a:lnTo>
                    <a:pt x="1695831" y="87249"/>
                  </a:lnTo>
                  <a:lnTo>
                    <a:pt x="1695831" y="72644"/>
                  </a:lnTo>
                  <a:lnTo>
                    <a:pt x="1703247" y="71361"/>
                  </a:lnTo>
                  <a:lnTo>
                    <a:pt x="1710067" y="69189"/>
                  </a:lnTo>
                  <a:lnTo>
                    <a:pt x="1716239" y="66116"/>
                  </a:lnTo>
                  <a:lnTo>
                    <a:pt x="1721739" y="62103"/>
                  </a:lnTo>
                  <a:lnTo>
                    <a:pt x="1728724" y="56134"/>
                  </a:lnTo>
                  <a:lnTo>
                    <a:pt x="1732153" y="48641"/>
                  </a:lnTo>
                  <a:lnTo>
                    <a:pt x="1732153" y="33020"/>
                  </a:lnTo>
                  <a:lnTo>
                    <a:pt x="1730248" y="27051"/>
                  </a:lnTo>
                  <a:lnTo>
                    <a:pt x="1727288" y="23241"/>
                  </a:lnTo>
                  <a:lnTo>
                    <a:pt x="1722374" y="16891"/>
                  </a:lnTo>
                  <a:lnTo>
                    <a:pt x="1716786" y="12954"/>
                  </a:lnTo>
                  <a:lnTo>
                    <a:pt x="1711706" y="10960"/>
                  </a:lnTo>
                  <a:lnTo>
                    <a:pt x="1711706" y="34798"/>
                  </a:lnTo>
                  <a:lnTo>
                    <a:pt x="1711706" y="44577"/>
                  </a:lnTo>
                  <a:lnTo>
                    <a:pt x="1709293" y="48514"/>
                  </a:lnTo>
                  <a:lnTo>
                    <a:pt x="1704594" y="51562"/>
                  </a:lnTo>
                  <a:lnTo>
                    <a:pt x="1700022" y="54610"/>
                  </a:lnTo>
                  <a:lnTo>
                    <a:pt x="1693545" y="56134"/>
                  </a:lnTo>
                  <a:lnTo>
                    <a:pt x="1677289" y="56134"/>
                  </a:lnTo>
                  <a:lnTo>
                    <a:pt x="1670939" y="54610"/>
                  </a:lnTo>
                  <a:lnTo>
                    <a:pt x="1666367" y="51562"/>
                  </a:lnTo>
                  <a:lnTo>
                    <a:pt x="1661668" y="48514"/>
                  </a:lnTo>
                  <a:lnTo>
                    <a:pt x="1659382" y="44577"/>
                  </a:lnTo>
                  <a:lnTo>
                    <a:pt x="1659382" y="34798"/>
                  </a:lnTo>
                  <a:lnTo>
                    <a:pt x="1661668" y="30861"/>
                  </a:lnTo>
                  <a:lnTo>
                    <a:pt x="1666367" y="27813"/>
                  </a:lnTo>
                  <a:lnTo>
                    <a:pt x="1670939" y="24765"/>
                  </a:lnTo>
                  <a:lnTo>
                    <a:pt x="1677289" y="23241"/>
                  </a:lnTo>
                  <a:lnTo>
                    <a:pt x="1693545" y="23241"/>
                  </a:lnTo>
                  <a:lnTo>
                    <a:pt x="1700022" y="24765"/>
                  </a:lnTo>
                  <a:lnTo>
                    <a:pt x="1704594" y="27813"/>
                  </a:lnTo>
                  <a:lnTo>
                    <a:pt x="1709293" y="30861"/>
                  </a:lnTo>
                  <a:lnTo>
                    <a:pt x="1711706" y="34798"/>
                  </a:lnTo>
                  <a:lnTo>
                    <a:pt x="1711706" y="10960"/>
                  </a:lnTo>
                  <a:lnTo>
                    <a:pt x="1709674" y="10160"/>
                  </a:lnTo>
                  <a:lnTo>
                    <a:pt x="1702562" y="7493"/>
                  </a:lnTo>
                  <a:lnTo>
                    <a:pt x="1694561" y="6096"/>
                  </a:lnTo>
                  <a:lnTo>
                    <a:pt x="1676400" y="6096"/>
                  </a:lnTo>
                  <a:lnTo>
                    <a:pt x="1640840" y="27051"/>
                  </a:lnTo>
                  <a:lnTo>
                    <a:pt x="1638935" y="33020"/>
                  </a:lnTo>
                  <a:lnTo>
                    <a:pt x="1638935" y="48641"/>
                  </a:lnTo>
                  <a:lnTo>
                    <a:pt x="1675130" y="72644"/>
                  </a:lnTo>
                  <a:lnTo>
                    <a:pt x="1675130" y="87249"/>
                  </a:lnTo>
                  <a:lnTo>
                    <a:pt x="1633855" y="87249"/>
                  </a:lnTo>
                  <a:lnTo>
                    <a:pt x="1633855" y="105029"/>
                  </a:lnTo>
                  <a:lnTo>
                    <a:pt x="1691894" y="105029"/>
                  </a:lnTo>
                  <a:lnTo>
                    <a:pt x="1708810" y="104635"/>
                  </a:lnTo>
                  <a:lnTo>
                    <a:pt x="1723021" y="103416"/>
                  </a:lnTo>
                  <a:lnTo>
                    <a:pt x="1734477" y="101396"/>
                  </a:lnTo>
                  <a:lnTo>
                    <a:pt x="1743202" y="98552"/>
                  </a:lnTo>
                  <a:lnTo>
                    <a:pt x="1743202" y="81280"/>
                  </a:lnTo>
                  <a:close/>
                </a:path>
                <a:path w="2132965" h="167004">
                  <a:moveTo>
                    <a:pt x="1776984" y="138557"/>
                  </a:moveTo>
                  <a:lnTo>
                    <a:pt x="1665478" y="138557"/>
                  </a:lnTo>
                  <a:lnTo>
                    <a:pt x="1665478" y="113030"/>
                  </a:lnTo>
                  <a:lnTo>
                    <a:pt x="1644523" y="113030"/>
                  </a:lnTo>
                  <a:lnTo>
                    <a:pt x="1644523" y="156972"/>
                  </a:lnTo>
                  <a:lnTo>
                    <a:pt x="1776984" y="156972"/>
                  </a:lnTo>
                  <a:lnTo>
                    <a:pt x="1776984" y="138557"/>
                  </a:lnTo>
                  <a:close/>
                </a:path>
                <a:path w="2132965" h="167004">
                  <a:moveTo>
                    <a:pt x="1793621" y="47244"/>
                  </a:moveTo>
                  <a:lnTo>
                    <a:pt x="1772920" y="47244"/>
                  </a:lnTo>
                  <a:lnTo>
                    <a:pt x="1772920" y="6096"/>
                  </a:lnTo>
                  <a:lnTo>
                    <a:pt x="1752092" y="6096"/>
                  </a:lnTo>
                  <a:lnTo>
                    <a:pt x="1752092" y="123063"/>
                  </a:lnTo>
                  <a:lnTo>
                    <a:pt x="1772920" y="123063"/>
                  </a:lnTo>
                  <a:lnTo>
                    <a:pt x="1772920" y="66929"/>
                  </a:lnTo>
                  <a:lnTo>
                    <a:pt x="1793621" y="66929"/>
                  </a:lnTo>
                  <a:lnTo>
                    <a:pt x="1793621" y="47244"/>
                  </a:lnTo>
                  <a:close/>
                </a:path>
                <a:path w="2132965" h="167004">
                  <a:moveTo>
                    <a:pt x="1913382" y="73025"/>
                  </a:moveTo>
                  <a:lnTo>
                    <a:pt x="1891842" y="58166"/>
                  </a:lnTo>
                  <a:lnTo>
                    <a:pt x="1867916" y="41656"/>
                  </a:lnTo>
                  <a:lnTo>
                    <a:pt x="1870392" y="34378"/>
                  </a:lnTo>
                  <a:lnTo>
                    <a:pt x="1872132" y="26441"/>
                  </a:lnTo>
                  <a:lnTo>
                    <a:pt x="1873161" y="17856"/>
                  </a:lnTo>
                  <a:lnTo>
                    <a:pt x="1873504" y="8636"/>
                  </a:lnTo>
                  <a:lnTo>
                    <a:pt x="1852676" y="7366"/>
                  </a:lnTo>
                  <a:lnTo>
                    <a:pt x="1852256" y="15875"/>
                  </a:lnTo>
                  <a:lnTo>
                    <a:pt x="1851228" y="23850"/>
                  </a:lnTo>
                  <a:lnTo>
                    <a:pt x="1832102" y="60198"/>
                  </a:lnTo>
                  <a:lnTo>
                    <a:pt x="1807845" y="71628"/>
                  </a:lnTo>
                  <a:lnTo>
                    <a:pt x="1807845" y="90424"/>
                  </a:lnTo>
                  <a:lnTo>
                    <a:pt x="1845602" y="74955"/>
                  </a:lnTo>
                  <a:lnTo>
                    <a:pt x="1859915" y="58166"/>
                  </a:lnTo>
                  <a:lnTo>
                    <a:pt x="1902460" y="87376"/>
                  </a:lnTo>
                  <a:lnTo>
                    <a:pt x="1913382" y="73025"/>
                  </a:lnTo>
                  <a:close/>
                </a:path>
                <a:path w="2132965" h="167004">
                  <a:moveTo>
                    <a:pt x="1951736" y="6096"/>
                  </a:moveTo>
                  <a:lnTo>
                    <a:pt x="1930908" y="6096"/>
                  </a:lnTo>
                  <a:lnTo>
                    <a:pt x="1930908" y="30353"/>
                  </a:lnTo>
                  <a:lnTo>
                    <a:pt x="1894840" y="30353"/>
                  </a:lnTo>
                  <a:lnTo>
                    <a:pt x="1894840" y="49022"/>
                  </a:lnTo>
                  <a:lnTo>
                    <a:pt x="1930908" y="49022"/>
                  </a:lnTo>
                  <a:lnTo>
                    <a:pt x="1930908" y="93472"/>
                  </a:lnTo>
                  <a:lnTo>
                    <a:pt x="1951736" y="93472"/>
                  </a:lnTo>
                  <a:lnTo>
                    <a:pt x="1951736" y="6096"/>
                  </a:lnTo>
                  <a:close/>
                </a:path>
                <a:path w="2132965" h="167004">
                  <a:moveTo>
                    <a:pt x="1953006" y="126746"/>
                  </a:moveTo>
                  <a:lnTo>
                    <a:pt x="1931035" y="101295"/>
                  </a:lnTo>
                  <a:lnTo>
                    <a:pt x="1931035" y="122428"/>
                  </a:lnTo>
                  <a:lnTo>
                    <a:pt x="1931035" y="131318"/>
                  </a:lnTo>
                  <a:lnTo>
                    <a:pt x="1886585" y="141478"/>
                  </a:lnTo>
                  <a:lnTo>
                    <a:pt x="1876983" y="141224"/>
                  </a:lnTo>
                  <a:lnTo>
                    <a:pt x="1842262" y="131318"/>
                  </a:lnTo>
                  <a:lnTo>
                    <a:pt x="1842262" y="122428"/>
                  </a:lnTo>
                  <a:lnTo>
                    <a:pt x="1886585" y="112395"/>
                  </a:lnTo>
                  <a:lnTo>
                    <a:pt x="1896173" y="112636"/>
                  </a:lnTo>
                  <a:lnTo>
                    <a:pt x="1931035" y="122428"/>
                  </a:lnTo>
                  <a:lnTo>
                    <a:pt x="1931035" y="101295"/>
                  </a:lnTo>
                  <a:lnTo>
                    <a:pt x="1924723" y="99161"/>
                  </a:lnTo>
                  <a:lnTo>
                    <a:pt x="1913445" y="96774"/>
                  </a:lnTo>
                  <a:lnTo>
                    <a:pt x="1900720" y="95351"/>
                  </a:lnTo>
                  <a:lnTo>
                    <a:pt x="1886585" y="94869"/>
                  </a:lnTo>
                  <a:lnTo>
                    <a:pt x="1872513" y="95351"/>
                  </a:lnTo>
                  <a:lnTo>
                    <a:pt x="1830628" y="106934"/>
                  </a:lnTo>
                  <a:lnTo>
                    <a:pt x="1820291" y="126746"/>
                  </a:lnTo>
                  <a:lnTo>
                    <a:pt x="1821434" y="134632"/>
                  </a:lnTo>
                  <a:lnTo>
                    <a:pt x="1859826" y="156972"/>
                  </a:lnTo>
                  <a:lnTo>
                    <a:pt x="1886585" y="158877"/>
                  </a:lnTo>
                  <a:lnTo>
                    <a:pt x="1900720" y="158407"/>
                  </a:lnTo>
                  <a:lnTo>
                    <a:pt x="1942655" y="146875"/>
                  </a:lnTo>
                  <a:lnTo>
                    <a:pt x="1951850" y="134632"/>
                  </a:lnTo>
                  <a:lnTo>
                    <a:pt x="1953006" y="126746"/>
                  </a:lnTo>
                  <a:close/>
                </a:path>
                <a:path w="2132965" h="167004">
                  <a:moveTo>
                    <a:pt x="2132584" y="132334"/>
                  </a:moveTo>
                  <a:lnTo>
                    <a:pt x="2066544" y="132334"/>
                  </a:lnTo>
                  <a:lnTo>
                    <a:pt x="2066544" y="99568"/>
                  </a:lnTo>
                  <a:lnTo>
                    <a:pt x="2124456" y="99568"/>
                  </a:lnTo>
                  <a:lnTo>
                    <a:pt x="2124456" y="80137"/>
                  </a:lnTo>
                  <a:lnTo>
                    <a:pt x="2010791" y="80137"/>
                  </a:lnTo>
                  <a:lnTo>
                    <a:pt x="2010791" y="31115"/>
                  </a:lnTo>
                  <a:lnTo>
                    <a:pt x="2122678" y="31115"/>
                  </a:lnTo>
                  <a:lnTo>
                    <a:pt x="2122678" y="11557"/>
                  </a:lnTo>
                  <a:lnTo>
                    <a:pt x="1989582" y="11557"/>
                  </a:lnTo>
                  <a:lnTo>
                    <a:pt x="1989582" y="99568"/>
                  </a:lnTo>
                  <a:lnTo>
                    <a:pt x="2045335" y="99568"/>
                  </a:lnTo>
                  <a:lnTo>
                    <a:pt x="2045335" y="132334"/>
                  </a:lnTo>
                  <a:lnTo>
                    <a:pt x="1979803" y="132334"/>
                  </a:lnTo>
                  <a:lnTo>
                    <a:pt x="1979803" y="151765"/>
                  </a:lnTo>
                  <a:lnTo>
                    <a:pt x="2132584" y="151765"/>
                  </a:lnTo>
                  <a:lnTo>
                    <a:pt x="2132584" y="132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02602" y="4558918"/>
              <a:ext cx="152780" cy="151511"/>
            </a:xfrm>
            <a:prstGeom prst="rect">
              <a:avLst/>
            </a:prstGeom>
          </p:spPr>
        </p:pic>
      </p:grpSp>
      <p:sp>
        <p:nvSpPr>
          <p:cNvPr id="39" name="object 39"/>
          <p:cNvSpPr/>
          <p:nvPr/>
        </p:nvSpPr>
        <p:spPr>
          <a:xfrm>
            <a:off x="533679" y="5151344"/>
            <a:ext cx="65405" cy="19685"/>
          </a:xfrm>
          <a:custGeom>
            <a:avLst/>
            <a:gdLst/>
            <a:ahLst/>
            <a:cxnLst/>
            <a:rect l="l" t="t" r="r" b="b"/>
            <a:pathLst>
              <a:path w="65404" h="19685">
                <a:moveTo>
                  <a:pt x="64786" y="0"/>
                </a:moveTo>
                <a:lnTo>
                  <a:pt x="0" y="0"/>
                </a:lnTo>
                <a:lnTo>
                  <a:pt x="0" y="19079"/>
                </a:lnTo>
                <a:lnTo>
                  <a:pt x="64786" y="19079"/>
                </a:lnTo>
                <a:lnTo>
                  <a:pt x="64786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8413" y="5080634"/>
            <a:ext cx="487045" cy="153035"/>
          </a:xfrm>
          <a:custGeom>
            <a:avLst/>
            <a:gdLst/>
            <a:ahLst/>
            <a:cxnLst/>
            <a:rect l="l" t="t" r="r" b="b"/>
            <a:pathLst>
              <a:path w="487044" h="153035">
                <a:moveTo>
                  <a:pt x="486600" y="88391"/>
                </a:moveTo>
                <a:lnTo>
                  <a:pt x="356387" y="88391"/>
                </a:lnTo>
                <a:lnTo>
                  <a:pt x="356387" y="150748"/>
                </a:lnTo>
                <a:lnTo>
                  <a:pt x="486600" y="150748"/>
                </a:lnTo>
                <a:lnTo>
                  <a:pt x="486600" y="132714"/>
                </a:lnTo>
                <a:lnTo>
                  <a:pt x="377278" y="132714"/>
                </a:lnTo>
                <a:lnTo>
                  <a:pt x="377278" y="106552"/>
                </a:lnTo>
                <a:lnTo>
                  <a:pt x="486600" y="106552"/>
                </a:lnTo>
                <a:lnTo>
                  <a:pt x="486600" y="88391"/>
                </a:lnTo>
                <a:close/>
              </a:path>
              <a:path w="487044" h="153035">
                <a:moveTo>
                  <a:pt x="486600" y="106552"/>
                </a:moveTo>
                <a:lnTo>
                  <a:pt x="465721" y="106552"/>
                </a:lnTo>
                <a:lnTo>
                  <a:pt x="465721" y="132714"/>
                </a:lnTo>
                <a:lnTo>
                  <a:pt x="486600" y="132714"/>
                </a:lnTo>
                <a:lnTo>
                  <a:pt x="486600" y="106552"/>
                </a:lnTo>
                <a:close/>
              </a:path>
              <a:path w="487044" h="153035">
                <a:moveTo>
                  <a:pt x="71399" y="86740"/>
                </a:moveTo>
                <a:lnTo>
                  <a:pt x="23787" y="94614"/>
                </a:lnTo>
                <a:lnTo>
                  <a:pt x="5600" y="119633"/>
                </a:lnTo>
                <a:lnTo>
                  <a:pt x="6736" y="127779"/>
                </a:lnTo>
                <a:lnTo>
                  <a:pt x="44777" y="150796"/>
                </a:lnTo>
                <a:lnTo>
                  <a:pt x="71399" y="152780"/>
                </a:lnTo>
                <a:lnTo>
                  <a:pt x="85403" y="152282"/>
                </a:lnTo>
                <a:lnTo>
                  <a:pt x="126970" y="140404"/>
                </a:lnTo>
                <a:lnTo>
                  <a:pt x="132479" y="134873"/>
                </a:lnTo>
                <a:lnTo>
                  <a:pt x="71399" y="134873"/>
                </a:lnTo>
                <a:lnTo>
                  <a:pt x="61886" y="134633"/>
                </a:lnTo>
                <a:lnTo>
                  <a:pt x="27533" y="124587"/>
                </a:lnTo>
                <a:lnTo>
                  <a:pt x="27533" y="114934"/>
                </a:lnTo>
                <a:lnTo>
                  <a:pt x="71399" y="104393"/>
                </a:lnTo>
                <a:lnTo>
                  <a:pt x="132253" y="104393"/>
                </a:lnTo>
                <a:lnTo>
                  <a:pt x="126964" y="99113"/>
                </a:lnTo>
                <a:lnTo>
                  <a:pt x="118998" y="94614"/>
                </a:lnTo>
                <a:lnTo>
                  <a:pt x="109195" y="91187"/>
                </a:lnTo>
                <a:lnTo>
                  <a:pt x="97994" y="88725"/>
                </a:lnTo>
                <a:lnTo>
                  <a:pt x="85396" y="87239"/>
                </a:lnTo>
                <a:lnTo>
                  <a:pt x="71399" y="86740"/>
                </a:lnTo>
                <a:close/>
              </a:path>
              <a:path w="487044" h="153035">
                <a:moveTo>
                  <a:pt x="132253" y="104393"/>
                </a:moveTo>
                <a:lnTo>
                  <a:pt x="71399" y="104393"/>
                </a:lnTo>
                <a:lnTo>
                  <a:pt x="80879" y="104653"/>
                </a:lnTo>
                <a:lnTo>
                  <a:pt x="89357" y="105425"/>
                </a:lnTo>
                <a:lnTo>
                  <a:pt x="96834" y="106697"/>
                </a:lnTo>
                <a:lnTo>
                  <a:pt x="103314" y="108457"/>
                </a:lnTo>
                <a:lnTo>
                  <a:pt x="111290" y="111125"/>
                </a:lnTo>
                <a:lnTo>
                  <a:pt x="115277" y="114934"/>
                </a:lnTo>
                <a:lnTo>
                  <a:pt x="115277" y="124713"/>
                </a:lnTo>
                <a:lnTo>
                  <a:pt x="71399" y="134873"/>
                </a:lnTo>
                <a:lnTo>
                  <a:pt x="132479" y="134873"/>
                </a:lnTo>
                <a:lnTo>
                  <a:pt x="132653" y="134699"/>
                </a:lnTo>
                <a:lnTo>
                  <a:pt x="136062" y="127779"/>
                </a:lnTo>
                <a:lnTo>
                  <a:pt x="137198" y="119633"/>
                </a:lnTo>
                <a:lnTo>
                  <a:pt x="136061" y="111634"/>
                </a:lnTo>
                <a:lnTo>
                  <a:pt x="132651" y="104790"/>
                </a:lnTo>
                <a:lnTo>
                  <a:pt x="132253" y="104393"/>
                </a:lnTo>
                <a:close/>
              </a:path>
              <a:path w="487044" h="153035">
                <a:moveTo>
                  <a:pt x="89623" y="3682"/>
                </a:moveTo>
                <a:lnTo>
                  <a:pt x="0" y="3682"/>
                </a:lnTo>
                <a:lnTo>
                  <a:pt x="0" y="21716"/>
                </a:lnTo>
                <a:lnTo>
                  <a:pt x="68567" y="21716"/>
                </a:lnTo>
                <a:lnTo>
                  <a:pt x="68567" y="25018"/>
                </a:lnTo>
                <a:lnTo>
                  <a:pt x="41360" y="58437"/>
                </a:lnTo>
                <a:lnTo>
                  <a:pt x="0" y="64134"/>
                </a:lnTo>
                <a:lnTo>
                  <a:pt x="0" y="82550"/>
                </a:lnTo>
                <a:lnTo>
                  <a:pt x="37919" y="78835"/>
                </a:lnTo>
                <a:lnTo>
                  <a:pt x="76438" y="59263"/>
                </a:lnTo>
                <a:lnTo>
                  <a:pt x="89623" y="22097"/>
                </a:lnTo>
                <a:lnTo>
                  <a:pt x="89623" y="3682"/>
                </a:lnTo>
                <a:close/>
              </a:path>
              <a:path w="487044" h="153035">
                <a:moveTo>
                  <a:pt x="216776" y="3556"/>
                </a:moveTo>
                <a:lnTo>
                  <a:pt x="213677" y="49668"/>
                </a:lnTo>
                <a:lnTo>
                  <a:pt x="200899" y="96480"/>
                </a:lnTo>
                <a:lnTo>
                  <a:pt x="171119" y="123189"/>
                </a:lnTo>
                <a:lnTo>
                  <a:pt x="171119" y="143890"/>
                </a:lnTo>
                <a:lnTo>
                  <a:pt x="211098" y="120530"/>
                </a:lnTo>
                <a:lnTo>
                  <a:pt x="225437" y="90169"/>
                </a:lnTo>
                <a:lnTo>
                  <a:pt x="248449" y="90169"/>
                </a:lnTo>
                <a:lnTo>
                  <a:pt x="232054" y="67690"/>
                </a:lnTo>
                <a:lnTo>
                  <a:pt x="234511" y="54022"/>
                </a:lnTo>
                <a:lnTo>
                  <a:pt x="236320" y="38925"/>
                </a:lnTo>
                <a:lnTo>
                  <a:pt x="237478" y="22399"/>
                </a:lnTo>
                <a:lnTo>
                  <a:pt x="237985" y="4444"/>
                </a:lnTo>
                <a:lnTo>
                  <a:pt x="216776" y="3556"/>
                </a:lnTo>
                <a:close/>
              </a:path>
              <a:path w="487044" h="153035">
                <a:moveTo>
                  <a:pt x="248449" y="90169"/>
                </a:moveTo>
                <a:lnTo>
                  <a:pt x="225437" y="90169"/>
                </a:lnTo>
                <a:lnTo>
                  <a:pt x="262928" y="143509"/>
                </a:lnTo>
                <a:lnTo>
                  <a:pt x="279107" y="132206"/>
                </a:lnTo>
                <a:lnTo>
                  <a:pt x="248449" y="90169"/>
                </a:lnTo>
                <a:close/>
              </a:path>
              <a:path w="487044" h="153035">
                <a:moveTo>
                  <a:pt x="371500" y="2793"/>
                </a:moveTo>
                <a:lnTo>
                  <a:pt x="350443" y="2793"/>
                </a:lnTo>
                <a:lnTo>
                  <a:pt x="350443" y="75564"/>
                </a:lnTo>
                <a:lnTo>
                  <a:pt x="408901" y="75564"/>
                </a:lnTo>
                <a:lnTo>
                  <a:pt x="416605" y="75447"/>
                </a:lnTo>
                <a:lnTo>
                  <a:pt x="458444" y="68325"/>
                </a:lnTo>
                <a:lnTo>
                  <a:pt x="458444" y="57150"/>
                </a:lnTo>
                <a:lnTo>
                  <a:pt x="371500" y="57150"/>
                </a:lnTo>
                <a:lnTo>
                  <a:pt x="371500" y="2793"/>
                </a:lnTo>
                <a:close/>
              </a:path>
              <a:path w="487044" h="153035">
                <a:moveTo>
                  <a:pt x="458444" y="50418"/>
                </a:moveTo>
                <a:lnTo>
                  <a:pt x="416982" y="57052"/>
                </a:lnTo>
                <a:lnTo>
                  <a:pt x="409600" y="57150"/>
                </a:lnTo>
                <a:lnTo>
                  <a:pt x="458444" y="57150"/>
                </a:lnTo>
                <a:lnTo>
                  <a:pt x="458444" y="50418"/>
                </a:lnTo>
                <a:close/>
              </a:path>
              <a:path w="487044" h="153035">
                <a:moveTo>
                  <a:pt x="486600" y="0"/>
                </a:moveTo>
                <a:lnTo>
                  <a:pt x="465721" y="0"/>
                </a:lnTo>
                <a:lnTo>
                  <a:pt x="465721" y="82676"/>
                </a:lnTo>
                <a:lnTo>
                  <a:pt x="486600" y="82676"/>
                </a:lnTo>
                <a:lnTo>
                  <a:pt x="486600" y="0"/>
                </a:lnTo>
                <a:close/>
              </a:path>
              <a:path w="487044" h="153035">
                <a:moveTo>
                  <a:pt x="308660" y="0"/>
                </a:moveTo>
                <a:lnTo>
                  <a:pt x="287781" y="0"/>
                </a:lnTo>
                <a:lnTo>
                  <a:pt x="287781" y="152780"/>
                </a:lnTo>
                <a:lnTo>
                  <a:pt x="308660" y="152780"/>
                </a:lnTo>
                <a:lnTo>
                  <a:pt x="308660" y="80517"/>
                </a:lnTo>
                <a:lnTo>
                  <a:pt x="329653" y="80517"/>
                </a:lnTo>
                <a:lnTo>
                  <a:pt x="329653" y="60578"/>
                </a:lnTo>
                <a:lnTo>
                  <a:pt x="308660" y="60578"/>
                </a:lnTo>
                <a:lnTo>
                  <a:pt x="308660" y="0"/>
                </a:lnTo>
                <a:close/>
              </a:path>
              <a:path w="487044" h="153035">
                <a:moveTo>
                  <a:pt x="134924" y="0"/>
                </a:moveTo>
                <a:lnTo>
                  <a:pt x="114045" y="0"/>
                </a:lnTo>
                <a:lnTo>
                  <a:pt x="114045" y="85216"/>
                </a:lnTo>
                <a:lnTo>
                  <a:pt x="134924" y="85216"/>
                </a:lnTo>
                <a:lnTo>
                  <a:pt x="134924" y="50545"/>
                </a:lnTo>
                <a:lnTo>
                  <a:pt x="155917" y="50545"/>
                </a:lnTo>
                <a:lnTo>
                  <a:pt x="155917" y="30606"/>
                </a:lnTo>
                <a:lnTo>
                  <a:pt x="134924" y="30606"/>
                </a:lnTo>
                <a:lnTo>
                  <a:pt x="134924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229499" y="5080634"/>
            <a:ext cx="499745" cy="153035"/>
          </a:xfrm>
          <a:custGeom>
            <a:avLst/>
            <a:gdLst/>
            <a:ahLst/>
            <a:cxnLst/>
            <a:rect l="l" t="t" r="r" b="b"/>
            <a:pathLst>
              <a:path w="499744" h="153035">
                <a:moveTo>
                  <a:pt x="78092" y="90931"/>
                </a:moveTo>
                <a:lnTo>
                  <a:pt x="40003" y="95057"/>
                </a:lnTo>
                <a:lnTo>
                  <a:pt x="11709" y="121665"/>
                </a:lnTo>
                <a:lnTo>
                  <a:pt x="12857" y="129287"/>
                </a:lnTo>
                <a:lnTo>
                  <a:pt x="51230" y="150907"/>
                </a:lnTo>
                <a:lnTo>
                  <a:pt x="78092" y="152780"/>
                </a:lnTo>
                <a:lnTo>
                  <a:pt x="92163" y="152308"/>
                </a:lnTo>
                <a:lnTo>
                  <a:pt x="134045" y="141150"/>
                </a:lnTo>
                <a:lnTo>
                  <a:pt x="139941" y="135508"/>
                </a:lnTo>
                <a:lnTo>
                  <a:pt x="78092" y="135508"/>
                </a:lnTo>
                <a:lnTo>
                  <a:pt x="68497" y="135272"/>
                </a:lnTo>
                <a:lnTo>
                  <a:pt x="33820" y="125983"/>
                </a:lnTo>
                <a:lnTo>
                  <a:pt x="33820" y="117601"/>
                </a:lnTo>
                <a:lnTo>
                  <a:pt x="78092" y="108203"/>
                </a:lnTo>
                <a:lnTo>
                  <a:pt x="140020" y="108203"/>
                </a:lnTo>
                <a:lnTo>
                  <a:pt x="139798" y="107791"/>
                </a:lnTo>
                <a:lnTo>
                  <a:pt x="92163" y="91386"/>
                </a:lnTo>
                <a:lnTo>
                  <a:pt x="78092" y="90931"/>
                </a:lnTo>
                <a:close/>
              </a:path>
              <a:path w="499744" h="153035">
                <a:moveTo>
                  <a:pt x="140020" y="108203"/>
                </a:moveTo>
                <a:lnTo>
                  <a:pt x="78092" y="108203"/>
                </a:lnTo>
                <a:lnTo>
                  <a:pt x="87613" y="108422"/>
                </a:lnTo>
                <a:lnTo>
                  <a:pt x="96158" y="109093"/>
                </a:lnTo>
                <a:lnTo>
                  <a:pt x="103702" y="110239"/>
                </a:lnTo>
                <a:lnTo>
                  <a:pt x="110223" y="111887"/>
                </a:lnTo>
                <a:lnTo>
                  <a:pt x="118224" y="114300"/>
                </a:lnTo>
                <a:lnTo>
                  <a:pt x="122288" y="117601"/>
                </a:lnTo>
                <a:lnTo>
                  <a:pt x="122288" y="125983"/>
                </a:lnTo>
                <a:lnTo>
                  <a:pt x="78092" y="135508"/>
                </a:lnTo>
                <a:lnTo>
                  <a:pt x="139941" y="135508"/>
                </a:lnTo>
                <a:lnTo>
                  <a:pt x="143241" y="129287"/>
                </a:lnTo>
                <a:lnTo>
                  <a:pt x="144386" y="121665"/>
                </a:lnTo>
                <a:lnTo>
                  <a:pt x="143241" y="114192"/>
                </a:lnTo>
                <a:lnTo>
                  <a:pt x="140020" y="108203"/>
                </a:lnTo>
                <a:close/>
              </a:path>
              <a:path w="499744" h="153035">
                <a:moveTo>
                  <a:pt x="377939" y="102996"/>
                </a:moveTo>
                <a:lnTo>
                  <a:pt x="356730" y="102996"/>
                </a:lnTo>
                <a:lnTo>
                  <a:pt x="356730" y="151002"/>
                </a:lnTo>
                <a:lnTo>
                  <a:pt x="491477" y="151002"/>
                </a:lnTo>
                <a:lnTo>
                  <a:pt x="491477" y="132206"/>
                </a:lnTo>
                <a:lnTo>
                  <a:pt x="377939" y="132206"/>
                </a:lnTo>
                <a:lnTo>
                  <a:pt x="377939" y="102996"/>
                </a:lnTo>
                <a:close/>
              </a:path>
              <a:path w="499744" h="153035">
                <a:moveTo>
                  <a:pt x="499224" y="74294"/>
                </a:moveTo>
                <a:lnTo>
                  <a:pt x="346443" y="74294"/>
                </a:lnTo>
                <a:lnTo>
                  <a:pt x="346443" y="92963"/>
                </a:lnTo>
                <a:lnTo>
                  <a:pt x="499224" y="92963"/>
                </a:lnTo>
                <a:lnTo>
                  <a:pt x="499224" y="74294"/>
                </a:lnTo>
                <a:close/>
              </a:path>
              <a:path w="499744" h="153035">
                <a:moveTo>
                  <a:pt x="143116" y="64515"/>
                </a:moveTo>
                <a:lnTo>
                  <a:pt x="122415" y="64515"/>
                </a:lnTo>
                <a:lnTo>
                  <a:pt x="122415" y="89662"/>
                </a:lnTo>
                <a:lnTo>
                  <a:pt x="143116" y="89662"/>
                </a:lnTo>
                <a:lnTo>
                  <a:pt x="143116" y="64515"/>
                </a:lnTo>
                <a:close/>
              </a:path>
              <a:path w="499744" h="153035">
                <a:moveTo>
                  <a:pt x="81902" y="21335"/>
                </a:moveTo>
                <a:lnTo>
                  <a:pt x="61709" y="21335"/>
                </a:lnTo>
                <a:lnTo>
                  <a:pt x="61709" y="65150"/>
                </a:lnTo>
                <a:lnTo>
                  <a:pt x="0" y="65150"/>
                </a:lnTo>
                <a:lnTo>
                  <a:pt x="0" y="82803"/>
                </a:lnTo>
                <a:lnTo>
                  <a:pt x="53200" y="82803"/>
                </a:lnTo>
                <a:lnTo>
                  <a:pt x="97396" y="78866"/>
                </a:lnTo>
                <a:lnTo>
                  <a:pt x="103238" y="76834"/>
                </a:lnTo>
                <a:lnTo>
                  <a:pt x="103238" y="64515"/>
                </a:lnTo>
                <a:lnTo>
                  <a:pt x="143116" y="64515"/>
                </a:lnTo>
                <a:lnTo>
                  <a:pt x="143116" y="64007"/>
                </a:lnTo>
                <a:lnTo>
                  <a:pt x="81902" y="64007"/>
                </a:lnTo>
                <a:lnTo>
                  <a:pt x="81902" y="21335"/>
                </a:lnTo>
                <a:close/>
              </a:path>
              <a:path w="499744" h="153035">
                <a:moveTo>
                  <a:pt x="37668" y="21335"/>
                </a:moveTo>
                <a:lnTo>
                  <a:pt x="17487" y="21335"/>
                </a:lnTo>
                <a:lnTo>
                  <a:pt x="17487" y="65150"/>
                </a:lnTo>
                <a:lnTo>
                  <a:pt x="37668" y="65150"/>
                </a:lnTo>
                <a:lnTo>
                  <a:pt x="37668" y="21335"/>
                </a:lnTo>
                <a:close/>
              </a:path>
              <a:path w="499744" h="153035">
                <a:moveTo>
                  <a:pt x="143116" y="0"/>
                </a:moveTo>
                <a:lnTo>
                  <a:pt x="122415" y="0"/>
                </a:lnTo>
                <a:lnTo>
                  <a:pt x="122415" y="16128"/>
                </a:lnTo>
                <a:lnTo>
                  <a:pt x="100444" y="16128"/>
                </a:lnTo>
                <a:lnTo>
                  <a:pt x="100444" y="33654"/>
                </a:lnTo>
                <a:lnTo>
                  <a:pt x="122415" y="33654"/>
                </a:lnTo>
                <a:lnTo>
                  <a:pt x="122415" y="46862"/>
                </a:lnTo>
                <a:lnTo>
                  <a:pt x="100444" y="46862"/>
                </a:lnTo>
                <a:lnTo>
                  <a:pt x="100444" y="60325"/>
                </a:lnTo>
                <a:lnTo>
                  <a:pt x="92951" y="62229"/>
                </a:lnTo>
                <a:lnTo>
                  <a:pt x="89395" y="62991"/>
                </a:lnTo>
                <a:lnTo>
                  <a:pt x="81902" y="64007"/>
                </a:lnTo>
                <a:lnTo>
                  <a:pt x="143116" y="64007"/>
                </a:lnTo>
                <a:lnTo>
                  <a:pt x="143116" y="0"/>
                </a:lnTo>
                <a:close/>
              </a:path>
              <a:path w="499744" h="153035">
                <a:moveTo>
                  <a:pt x="99301" y="3682"/>
                </a:moveTo>
                <a:lnTo>
                  <a:pt x="520" y="3682"/>
                </a:lnTo>
                <a:lnTo>
                  <a:pt x="520" y="21335"/>
                </a:lnTo>
                <a:lnTo>
                  <a:pt x="99301" y="21335"/>
                </a:lnTo>
                <a:lnTo>
                  <a:pt x="99301" y="3682"/>
                </a:lnTo>
                <a:close/>
              </a:path>
              <a:path w="499744" h="153035">
                <a:moveTo>
                  <a:pt x="263004" y="5333"/>
                </a:moveTo>
                <a:lnTo>
                  <a:pt x="178041" y="5333"/>
                </a:lnTo>
                <a:lnTo>
                  <a:pt x="178041" y="24510"/>
                </a:lnTo>
                <a:lnTo>
                  <a:pt x="241795" y="24510"/>
                </a:lnTo>
                <a:lnTo>
                  <a:pt x="241795" y="43306"/>
                </a:lnTo>
                <a:lnTo>
                  <a:pt x="234429" y="86106"/>
                </a:lnTo>
                <a:lnTo>
                  <a:pt x="205812" y="118179"/>
                </a:lnTo>
                <a:lnTo>
                  <a:pt x="178041" y="123697"/>
                </a:lnTo>
                <a:lnTo>
                  <a:pt x="178041" y="143509"/>
                </a:lnTo>
                <a:lnTo>
                  <a:pt x="224269" y="130937"/>
                </a:lnTo>
                <a:lnTo>
                  <a:pt x="252971" y="95631"/>
                </a:lnTo>
                <a:lnTo>
                  <a:pt x="262383" y="57447"/>
                </a:lnTo>
                <a:lnTo>
                  <a:pt x="262988" y="43306"/>
                </a:lnTo>
                <a:lnTo>
                  <a:pt x="263004" y="5333"/>
                </a:lnTo>
                <a:close/>
              </a:path>
              <a:path w="499744" h="153035">
                <a:moveTo>
                  <a:pt x="378193" y="0"/>
                </a:moveTo>
                <a:lnTo>
                  <a:pt x="357111" y="0"/>
                </a:lnTo>
                <a:lnTo>
                  <a:pt x="357111" y="61213"/>
                </a:lnTo>
                <a:lnTo>
                  <a:pt x="489953" y="61213"/>
                </a:lnTo>
                <a:lnTo>
                  <a:pt x="489953" y="42544"/>
                </a:lnTo>
                <a:lnTo>
                  <a:pt x="378193" y="42544"/>
                </a:lnTo>
                <a:lnTo>
                  <a:pt x="378193" y="0"/>
                </a:lnTo>
                <a:close/>
              </a:path>
              <a:path w="499744" h="153035">
                <a:moveTo>
                  <a:pt x="311518" y="0"/>
                </a:moveTo>
                <a:lnTo>
                  <a:pt x="290563" y="0"/>
                </a:lnTo>
                <a:lnTo>
                  <a:pt x="290563" y="152780"/>
                </a:lnTo>
                <a:lnTo>
                  <a:pt x="311518" y="152780"/>
                </a:lnTo>
                <a:lnTo>
                  <a:pt x="311518" y="80517"/>
                </a:lnTo>
                <a:lnTo>
                  <a:pt x="332473" y="80517"/>
                </a:lnTo>
                <a:lnTo>
                  <a:pt x="332473" y="60578"/>
                </a:lnTo>
                <a:lnTo>
                  <a:pt x="311518" y="60578"/>
                </a:lnTo>
                <a:lnTo>
                  <a:pt x="311518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797557" y="5080634"/>
            <a:ext cx="502284" cy="153035"/>
          </a:xfrm>
          <a:custGeom>
            <a:avLst/>
            <a:gdLst/>
            <a:ahLst/>
            <a:cxnLst/>
            <a:rect l="l" t="t" r="r" b="b"/>
            <a:pathLst>
              <a:path w="502285" h="153035">
                <a:moveTo>
                  <a:pt x="321310" y="126364"/>
                </a:moveTo>
                <a:lnTo>
                  <a:pt x="168529" y="126364"/>
                </a:lnTo>
                <a:lnTo>
                  <a:pt x="168529" y="145669"/>
                </a:lnTo>
                <a:lnTo>
                  <a:pt x="321310" y="145669"/>
                </a:lnTo>
                <a:lnTo>
                  <a:pt x="321310" y="126364"/>
                </a:lnTo>
                <a:close/>
              </a:path>
              <a:path w="502285" h="153035">
                <a:moveTo>
                  <a:pt x="226694" y="94741"/>
                </a:moveTo>
                <a:lnTo>
                  <a:pt x="205740" y="94741"/>
                </a:lnTo>
                <a:lnTo>
                  <a:pt x="205740" y="126364"/>
                </a:lnTo>
                <a:lnTo>
                  <a:pt x="226694" y="126364"/>
                </a:lnTo>
                <a:lnTo>
                  <a:pt x="226694" y="94741"/>
                </a:lnTo>
                <a:close/>
              </a:path>
              <a:path w="502285" h="153035">
                <a:moveTo>
                  <a:pt x="283972" y="94741"/>
                </a:moveTo>
                <a:lnTo>
                  <a:pt x="263144" y="94741"/>
                </a:lnTo>
                <a:lnTo>
                  <a:pt x="263144" y="126364"/>
                </a:lnTo>
                <a:lnTo>
                  <a:pt x="283972" y="126364"/>
                </a:lnTo>
                <a:lnTo>
                  <a:pt x="283972" y="94741"/>
                </a:lnTo>
                <a:close/>
              </a:path>
              <a:path w="502285" h="153035">
                <a:moveTo>
                  <a:pt x="313436" y="75691"/>
                </a:moveTo>
                <a:lnTo>
                  <a:pt x="176149" y="75691"/>
                </a:lnTo>
                <a:lnTo>
                  <a:pt x="176149" y="94741"/>
                </a:lnTo>
                <a:lnTo>
                  <a:pt x="313436" y="94741"/>
                </a:lnTo>
                <a:lnTo>
                  <a:pt x="313436" y="75691"/>
                </a:lnTo>
                <a:close/>
              </a:path>
              <a:path w="502285" h="153035">
                <a:moveTo>
                  <a:pt x="223647" y="25653"/>
                </a:moveTo>
                <a:lnTo>
                  <a:pt x="202565" y="25653"/>
                </a:lnTo>
                <a:lnTo>
                  <a:pt x="202565" y="75691"/>
                </a:lnTo>
                <a:lnTo>
                  <a:pt x="223647" y="75691"/>
                </a:lnTo>
                <a:lnTo>
                  <a:pt x="223647" y="25653"/>
                </a:lnTo>
                <a:close/>
              </a:path>
              <a:path w="502285" h="153035">
                <a:moveTo>
                  <a:pt x="287019" y="25653"/>
                </a:moveTo>
                <a:lnTo>
                  <a:pt x="265938" y="25653"/>
                </a:lnTo>
                <a:lnTo>
                  <a:pt x="265938" y="75691"/>
                </a:lnTo>
                <a:lnTo>
                  <a:pt x="287019" y="75691"/>
                </a:lnTo>
                <a:lnTo>
                  <a:pt x="287019" y="25653"/>
                </a:lnTo>
                <a:close/>
              </a:path>
              <a:path w="502285" h="153035">
                <a:moveTo>
                  <a:pt x="311785" y="6350"/>
                </a:moveTo>
                <a:lnTo>
                  <a:pt x="177800" y="6350"/>
                </a:lnTo>
                <a:lnTo>
                  <a:pt x="177800" y="25653"/>
                </a:lnTo>
                <a:lnTo>
                  <a:pt x="311785" y="25653"/>
                </a:lnTo>
                <a:lnTo>
                  <a:pt x="311785" y="6350"/>
                </a:lnTo>
                <a:close/>
              </a:path>
              <a:path w="502285" h="153035">
                <a:moveTo>
                  <a:pt x="133604" y="83057"/>
                </a:moveTo>
                <a:lnTo>
                  <a:pt x="4953" y="83057"/>
                </a:lnTo>
                <a:lnTo>
                  <a:pt x="4953" y="99948"/>
                </a:lnTo>
                <a:lnTo>
                  <a:pt x="112775" y="99948"/>
                </a:lnTo>
                <a:lnTo>
                  <a:pt x="112775" y="108712"/>
                </a:lnTo>
                <a:lnTo>
                  <a:pt x="5206" y="108712"/>
                </a:lnTo>
                <a:lnTo>
                  <a:pt x="5206" y="150748"/>
                </a:lnTo>
                <a:lnTo>
                  <a:pt x="137160" y="150748"/>
                </a:lnTo>
                <a:lnTo>
                  <a:pt x="137160" y="133857"/>
                </a:lnTo>
                <a:lnTo>
                  <a:pt x="25908" y="133857"/>
                </a:lnTo>
                <a:lnTo>
                  <a:pt x="25908" y="124967"/>
                </a:lnTo>
                <a:lnTo>
                  <a:pt x="133604" y="124967"/>
                </a:lnTo>
                <a:lnTo>
                  <a:pt x="133604" y="83057"/>
                </a:lnTo>
                <a:close/>
              </a:path>
              <a:path w="502285" h="153035">
                <a:moveTo>
                  <a:pt x="20574" y="2666"/>
                </a:moveTo>
                <a:lnTo>
                  <a:pt x="0" y="2666"/>
                </a:lnTo>
                <a:lnTo>
                  <a:pt x="0" y="72643"/>
                </a:lnTo>
                <a:lnTo>
                  <a:pt x="90805" y="72643"/>
                </a:lnTo>
                <a:lnTo>
                  <a:pt x="90805" y="55371"/>
                </a:lnTo>
                <a:lnTo>
                  <a:pt x="20574" y="55371"/>
                </a:lnTo>
                <a:lnTo>
                  <a:pt x="20574" y="38481"/>
                </a:lnTo>
                <a:lnTo>
                  <a:pt x="90805" y="38481"/>
                </a:lnTo>
                <a:lnTo>
                  <a:pt x="90805" y="21208"/>
                </a:lnTo>
                <a:lnTo>
                  <a:pt x="20574" y="21208"/>
                </a:lnTo>
                <a:lnTo>
                  <a:pt x="20574" y="2666"/>
                </a:lnTo>
                <a:close/>
              </a:path>
              <a:path w="502285" h="153035">
                <a:moveTo>
                  <a:pt x="90805" y="38481"/>
                </a:moveTo>
                <a:lnTo>
                  <a:pt x="70358" y="38481"/>
                </a:lnTo>
                <a:lnTo>
                  <a:pt x="70358" y="55371"/>
                </a:lnTo>
                <a:lnTo>
                  <a:pt x="90805" y="55371"/>
                </a:lnTo>
                <a:lnTo>
                  <a:pt x="90805" y="38481"/>
                </a:lnTo>
                <a:close/>
              </a:path>
              <a:path w="502285" h="153035">
                <a:moveTo>
                  <a:pt x="90805" y="2666"/>
                </a:moveTo>
                <a:lnTo>
                  <a:pt x="70358" y="2666"/>
                </a:lnTo>
                <a:lnTo>
                  <a:pt x="70358" y="21208"/>
                </a:lnTo>
                <a:lnTo>
                  <a:pt x="90805" y="21208"/>
                </a:lnTo>
                <a:lnTo>
                  <a:pt x="90805" y="2666"/>
                </a:lnTo>
                <a:close/>
              </a:path>
              <a:path w="502285" h="153035">
                <a:moveTo>
                  <a:pt x="451612" y="117856"/>
                </a:moveTo>
                <a:lnTo>
                  <a:pt x="442374" y="120616"/>
                </a:lnTo>
                <a:lnTo>
                  <a:pt x="431244" y="122602"/>
                </a:lnTo>
                <a:lnTo>
                  <a:pt x="418232" y="123803"/>
                </a:lnTo>
                <a:lnTo>
                  <a:pt x="403352" y="124206"/>
                </a:lnTo>
                <a:lnTo>
                  <a:pt x="342265" y="124206"/>
                </a:lnTo>
                <a:lnTo>
                  <a:pt x="342265" y="143890"/>
                </a:lnTo>
                <a:lnTo>
                  <a:pt x="401066" y="143890"/>
                </a:lnTo>
                <a:lnTo>
                  <a:pt x="416875" y="143462"/>
                </a:lnTo>
                <a:lnTo>
                  <a:pt x="430577" y="142176"/>
                </a:lnTo>
                <a:lnTo>
                  <a:pt x="442160" y="140033"/>
                </a:lnTo>
                <a:lnTo>
                  <a:pt x="451612" y="137032"/>
                </a:lnTo>
                <a:lnTo>
                  <a:pt x="451612" y="117856"/>
                </a:lnTo>
                <a:close/>
              </a:path>
              <a:path w="502285" h="153035">
                <a:moveTo>
                  <a:pt x="401955" y="3175"/>
                </a:moveTo>
                <a:lnTo>
                  <a:pt x="383921" y="3175"/>
                </a:lnTo>
                <a:lnTo>
                  <a:pt x="375793" y="5206"/>
                </a:lnTo>
                <a:lnTo>
                  <a:pt x="347408" y="37909"/>
                </a:lnTo>
                <a:lnTo>
                  <a:pt x="345948" y="51053"/>
                </a:lnTo>
                <a:lnTo>
                  <a:pt x="346594" y="60009"/>
                </a:lnTo>
                <a:lnTo>
                  <a:pt x="368284" y="92741"/>
                </a:lnTo>
                <a:lnTo>
                  <a:pt x="382650" y="97916"/>
                </a:lnTo>
                <a:lnTo>
                  <a:pt x="382650" y="124206"/>
                </a:lnTo>
                <a:lnTo>
                  <a:pt x="403352" y="124206"/>
                </a:lnTo>
                <a:lnTo>
                  <a:pt x="403352" y="97916"/>
                </a:lnTo>
                <a:lnTo>
                  <a:pt x="409829" y="96900"/>
                </a:lnTo>
                <a:lnTo>
                  <a:pt x="416052" y="94233"/>
                </a:lnTo>
                <a:lnTo>
                  <a:pt x="427736" y="85597"/>
                </a:lnTo>
                <a:lnTo>
                  <a:pt x="432308" y="80137"/>
                </a:lnTo>
                <a:lnTo>
                  <a:pt x="432367" y="80009"/>
                </a:lnTo>
                <a:lnTo>
                  <a:pt x="384937" y="80009"/>
                </a:lnTo>
                <a:lnTo>
                  <a:pt x="378460" y="77342"/>
                </a:lnTo>
                <a:lnTo>
                  <a:pt x="368808" y="66420"/>
                </a:lnTo>
                <a:lnTo>
                  <a:pt x="366394" y="59562"/>
                </a:lnTo>
                <a:lnTo>
                  <a:pt x="366394" y="42544"/>
                </a:lnTo>
                <a:lnTo>
                  <a:pt x="368808" y="35559"/>
                </a:lnTo>
                <a:lnTo>
                  <a:pt x="373634" y="30098"/>
                </a:lnTo>
                <a:lnTo>
                  <a:pt x="378460" y="24764"/>
                </a:lnTo>
                <a:lnTo>
                  <a:pt x="384937" y="22097"/>
                </a:lnTo>
                <a:lnTo>
                  <a:pt x="431860" y="22097"/>
                </a:lnTo>
                <a:lnTo>
                  <a:pt x="430149" y="19050"/>
                </a:lnTo>
                <a:lnTo>
                  <a:pt x="424434" y="13334"/>
                </a:lnTo>
                <a:lnTo>
                  <a:pt x="417194" y="9270"/>
                </a:lnTo>
                <a:lnTo>
                  <a:pt x="410083" y="5206"/>
                </a:lnTo>
                <a:lnTo>
                  <a:pt x="401955" y="3175"/>
                </a:lnTo>
                <a:close/>
              </a:path>
              <a:path w="502285" h="153035">
                <a:moveTo>
                  <a:pt x="431860" y="22097"/>
                </a:moveTo>
                <a:lnTo>
                  <a:pt x="398399" y="22097"/>
                </a:lnTo>
                <a:lnTo>
                  <a:pt x="403098" y="23240"/>
                </a:lnTo>
                <a:lnTo>
                  <a:pt x="407035" y="25781"/>
                </a:lnTo>
                <a:lnTo>
                  <a:pt x="419862" y="45465"/>
                </a:lnTo>
                <a:lnTo>
                  <a:pt x="419862" y="56514"/>
                </a:lnTo>
                <a:lnTo>
                  <a:pt x="407035" y="76200"/>
                </a:lnTo>
                <a:lnTo>
                  <a:pt x="402844" y="78739"/>
                </a:lnTo>
                <a:lnTo>
                  <a:pt x="398272" y="80009"/>
                </a:lnTo>
                <a:lnTo>
                  <a:pt x="432367" y="80009"/>
                </a:lnTo>
                <a:lnTo>
                  <a:pt x="435483" y="73406"/>
                </a:lnTo>
                <a:lnTo>
                  <a:pt x="438785" y="66675"/>
                </a:lnTo>
                <a:lnTo>
                  <a:pt x="440352" y="59562"/>
                </a:lnTo>
                <a:lnTo>
                  <a:pt x="440436" y="51053"/>
                </a:lnTo>
                <a:lnTo>
                  <a:pt x="440053" y="44291"/>
                </a:lnTo>
                <a:lnTo>
                  <a:pt x="438896" y="37909"/>
                </a:lnTo>
                <a:lnTo>
                  <a:pt x="436953" y="31908"/>
                </a:lnTo>
                <a:lnTo>
                  <a:pt x="434213" y="26288"/>
                </a:lnTo>
                <a:lnTo>
                  <a:pt x="431860" y="22097"/>
                </a:lnTo>
                <a:close/>
              </a:path>
              <a:path w="502285" h="153035">
                <a:moveTo>
                  <a:pt x="481330" y="0"/>
                </a:moveTo>
                <a:lnTo>
                  <a:pt x="460502" y="0"/>
                </a:lnTo>
                <a:lnTo>
                  <a:pt x="460502" y="152780"/>
                </a:lnTo>
                <a:lnTo>
                  <a:pt x="481330" y="152780"/>
                </a:lnTo>
                <a:lnTo>
                  <a:pt x="481330" y="79120"/>
                </a:lnTo>
                <a:lnTo>
                  <a:pt x="502031" y="79120"/>
                </a:lnTo>
                <a:lnTo>
                  <a:pt x="502031" y="59181"/>
                </a:lnTo>
                <a:lnTo>
                  <a:pt x="481330" y="59181"/>
                </a:lnTo>
                <a:lnTo>
                  <a:pt x="481330" y="0"/>
                </a:lnTo>
                <a:close/>
              </a:path>
              <a:path w="502285" h="153035">
                <a:moveTo>
                  <a:pt x="133604" y="0"/>
                </a:moveTo>
                <a:lnTo>
                  <a:pt x="112649" y="0"/>
                </a:lnTo>
                <a:lnTo>
                  <a:pt x="112649" y="78231"/>
                </a:lnTo>
                <a:lnTo>
                  <a:pt x="133604" y="78231"/>
                </a:lnTo>
                <a:lnTo>
                  <a:pt x="133604" y="45973"/>
                </a:lnTo>
                <a:lnTo>
                  <a:pt x="154559" y="45973"/>
                </a:lnTo>
                <a:lnTo>
                  <a:pt x="154559" y="26669"/>
                </a:lnTo>
                <a:lnTo>
                  <a:pt x="133604" y="26669"/>
                </a:lnTo>
                <a:lnTo>
                  <a:pt x="133604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356230" y="5080634"/>
            <a:ext cx="493395" cy="153670"/>
          </a:xfrm>
          <a:custGeom>
            <a:avLst/>
            <a:gdLst/>
            <a:ahLst/>
            <a:cxnLst/>
            <a:rect l="l" t="t" r="r" b="b"/>
            <a:pathLst>
              <a:path w="493394" h="153670">
                <a:moveTo>
                  <a:pt x="76326" y="95122"/>
                </a:moveTo>
                <a:lnTo>
                  <a:pt x="37679" y="98927"/>
                </a:lnTo>
                <a:lnTo>
                  <a:pt x="8762" y="124078"/>
                </a:lnTo>
                <a:lnTo>
                  <a:pt x="9931" y="131339"/>
                </a:lnTo>
                <a:lnTo>
                  <a:pt x="49228" y="151574"/>
                </a:lnTo>
                <a:lnTo>
                  <a:pt x="76326" y="153288"/>
                </a:lnTo>
                <a:lnTo>
                  <a:pt x="90499" y="152860"/>
                </a:lnTo>
                <a:lnTo>
                  <a:pt x="133209" y="142474"/>
                </a:lnTo>
                <a:lnTo>
                  <a:pt x="139827" y="136144"/>
                </a:lnTo>
                <a:lnTo>
                  <a:pt x="76326" y="136144"/>
                </a:lnTo>
                <a:lnTo>
                  <a:pt x="66631" y="135953"/>
                </a:lnTo>
                <a:lnTo>
                  <a:pt x="30480" y="128015"/>
                </a:lnTo>
                <a:lnTo>
                  <a:pt x="30480" y="120395"/>
                </a:lnTo>
                <a:lnTo>
                  <a:pt x="76326" y="112267"/>
                </a:lnTo>
                <a:lnTo>
                  <a:pt x="139915" y="112267"/>
                </a:lnTo>
                <a:lnTo>
                  <a:pt x="139080" y="110823"/>
                </a:lnTo>
                <a:lnTo>
                  <a:pt x="103362" y="96821"/>
                </a:lnTo>
                <a:lnTo>
                  <a:pt x="90517" y="95549"/>
                </a:lnTo>
                <a:lnTo>
                  <a:pt x="76326" y="95122"/>
                </a:lnTo>
                <a:close/>
              </a:path>
              <a:path w="493394" h="153670">
                <a:moveTo>
                  <a:pt x="139915" y="112267"/>
                </a:moveTo>
                <a:lnTo>
                  <a:pt x="76326" y="112267"/>
                </a:lnTo>
                <a:lnTo>
                  <a:pt x="85895" y="112460"/>
                </a:lnTo>
                <a:lnTo>
                  <a:pt x="94583" y="113045"/>
                </a:lnTo>
                <a:lnTo>
                  <a:pt x="102365" y="114036"/>
                </a:lnTo>
                <a:lnTo>
                  <a:pt x="109219" y="115442"/>
                </a:lnTo>
                <a:lnTo>
                  <a:pt x="117729" y="117475"/>
                </a:lnTo>
                <a:lnTo>
                  <a:pt x="122046" y="120395"/>
                </a:lnTo>
                <a:lnTo>
                  <a:pt x="122046" y="128015"/>
                </a:lnTo>
                <a:lnTo>
                  <a:pt x="76326" y="136144"/>
                </a:lnTo>
                <a:lnTo>
                  <a:pt x="139827" y="136144"/>
                </a:lnTo>
                <a:lnTo>
                  <a:pt x="142584" y="131339"/>
                </a:lnTo>
                <a:lnTo>
                  <a:pt x="143763" y="124078"/>
                </a:lnTo>
                <a:lnTo>
                  <a:pt x="142595" y="116909"/>
                </a:lnTo>
                <a:lnTo>
                  <a:pt x="139915" y="112267"/>
                </a:lnTo>
                <a:close/>
              </a:path>
              <a:path w="493394" h="153670">
                <a:moveTo>
                  <a:pt x="456945" y="81914"/>
                </a:moveTo>
                <a:lnTo>
                  <a:pt x="437006" y="81914"/>
                </a:lnTo>
                <a:lnTo>
                  <a:pt x="437006" y="150113"/>
                </a:lnTo>
                <a:lnTo>
                  <a:pt x="456945" y="150113"/>
                </a:lnTo>
                <a:lnTo>
                  <a:pt x="456945" y="81914"/>
                </a:lnTo>
                <a:close/>
              </a:path>
              <a:path w="493394" h="153670">
                <a:moveTo>
                  <a:pt x="384429" y="3556"/>
                </a:moveTo>
                <a:lnTo>
                  <a:pt x="352942" y="30882"/>
                </a:lnTo>
                <a:lnTo>
                  <a:pt x="347852" y="74548"/>
                </a:lnTo>
                <a:lnTo>
                  <a:pt x="348424" y="91479"/>
                </a:lnTo>
                <a:lnTo>
                  <a:pt x="362069" y="135937"/>
                </a:lnTo>
                <a:lnTo>
                  <a:pt x="384429" y="145795"/>
                </a:lnTo>
                <a:lnTo>
                  <a:pt x="392666" y="144793"/>
                </a:lnTo>
                <a:lnTo>
                  <a:pt x="399843" y="141779"/>
                </a:lnTo>
                <a:lnTo>
                  <a:pt x="405949" y="136741"/>
                </a:lnTo>
                <a:lnTo>
                  <a:pt x="410971" y="129666"/>
                </a:lnTo>
                <a:lnTo>
                  <a:pt x="412277" y="126745"/>
                </a:lnTo>
                <a:lnTo>
                  <a:pt x="379094" y="126745"/>
                </a:lnTo>
                <a:lnTo>
                  <a:pt x="375031" y="122554"/>
                </a:lnTo>
                <a:lnTo>
                  <a:pt x="367792" y="74548"/>
                </a:lnTo>
                <a:lnTo>
                  <a:pt x="368073" y="61856"/>
                </a:lnTo>
                <a:lnTo>
                  <a:pt x="379094" y="22606"/>
                </a:lnTo>
                <a:lnTo>
                  <a:pt x="412480" y="22606"/>
                </a:lnTo>
                <a:lnTo>
                  <a:pt x="410463" y="18414"/>
                </a:lnTo>
                <a:lnTo>
                  <a:pt x="405413" y="11914"/>
                </a:lnTo>
                <a:lnTo>
                  <a:pt x="399399" y="7270"/>
                </a:lnTo>
                <a:lnTo>
                  <a:pt x="392408" y="4484"/>
                </a:lnTo>
                <a:lnTo>
                  <a:pt x="384429" y="3556"/>
                </a:lnTo>
                <a:close/>
              </a:path>
              <a:path w="493394" h="153670">
                <a:moveTo>
                  <a:pt x="412480" y="22606"/>
                </a:moveTo>
                <a:lnTo>
                  <a:pt x="389763" y="22606"/>
                </a:lnTo>
                <a:lnTo>
                  <a:pt x="393826" y="26669"/>
                </a:lnTo>
                <a:lnTo>
                  <a:pt x="396620" y="35051"/>
                </a:lnTo>
                <a:lnTo>
                  <a:pt x="398454" y="42169"/>
                </a:lnTo>
                <a:lnTo>
                  <a:pt x="399764" y="51133"/>
                </a:lnTo>
                <a:lnTo>
                  <a:pt x="400544" y="61856"/>
                </a:lnTo>
                <a:lnTo>
                  <a:pt x="400812" y="74548"/>
                </a:lnTo>
                <a:lnTo>
                  <a:pt x="400548" y="87260"/>
                </a:lnTo>
                <a:lnTo>
                  <a:pt x="389763" y="126745"/>
                </a:lnTo>
                <a:lnTo>
                  <a:pt x="412277" y="126745"/>
                </a:lnTo>
                <a:lnTo>
                  <a:pt x="415018" y="120616"/>
                </a:lnTo>
                <a:lnTo>
                  <a:pt x="418004" y="109648"/>
                </a:lnTo>
                <a:lnTo>
                  <a:pt x="419919" y="96752"/>
                </a:lnTo>
                <a:lnTo>
                  <a:pt x="420750" y="81914"/>
                </a:lnTo>
                <a:lnTo>
                  <a:pt x="456945" y="81914"/>
                </a:lnTo>
                <a:lnTo>
                  <a:pt x="456945" y="62229"/>
                </a:lnTo>
                <a:lnTo>
                  <a:pt x="420624" y="62229"/>
                </a:lnTo>
                <a:lnTo>
                  <a:pt x="419554" y="48633"/>
                </a:lnTo>
                <a:lnTo>
                  <a:pt x="417496" y="36798"/>
                </a:lnTo>
                <a:lnTo>
                  <a:pt x="414435" y="26669"/>
                </a:lnTo>
                <a:lnTo>
                  <a:pt x="412480" y="22606"/>
                </a:lnTo>
                <a:close/>
              </a:path>
              <a:path w="493394" h="153670">
                <a:moveTo>
                  <a:pt x="456945" y="888"/>
                </a:moveTo>
                <a:lnTo>
                  <a:pt x="437006" y="888"/>
                </a:lnTo>
                <a:lnTo>
                  <a:pt x="437006" y="62229"/>
                </a:lnTo>
                <a:lnTo>
                  <a:pt x="456945" y="62229"/>
                </a:lnTo>
                <a:lnTo>
                  <a:pt x="456945" y="888"/>
                </a:lnTo>
                <a:close/>
              </a:path>
              <a:path w="493394" h="153670">
                <a:moveTo>
                  <a:pt x="222885" y="3556"/>
                </a:moveTo>
                <a:lnTo>
                  <a:pt x="219652" y="49490"/>
                </a:lnTo>
                <a:lnTo>
                  <a:pt x="206509" y="96353"/>
                </a:lnTo>
                <a:lnTo>
                  <a:pt x="176275" y="123189"/>
                </a:lnTo>
                <a:lnTo>
                  <a:pt x="176275" y="143890"/>
                </a:lnTo>
                <a:lnTo>
                  <a:pt x="216787" y="120159"/>
                </a:lnTo>
                <a:lnTo>
                  <a:pt x="231520" y="89281"/>
                </a:lnTo>
                <a:lnTo>
                  <a:pt x="254587" y="89281"/>
                </a:lnTo>
                <a:lnTo>
                  <a:pt x="238125" y="67056"/>
                </a:lnTo>
                <a:lnTo>
                  <a:pt x="240575" y="53433"/>
                </a:lnTo>
                <a:lnTo>
                  <a:pt x="242395" y="38465"/>
                </a:lnTo>
                <a:lnTo>
                  <a:pt x="243572" y="22139"/>
                </a:lnTo>
                <a:lnTo>
                  <a:pt x="244094" y="4444"/>
                </a:lnTo>
                <a:lnTo>
                  <a:pt x="222885" y="3556"/>
                </a:lnTo>
                <a:close/>
              </a:path>
              <a:path w="493394" h="153670">
                <a:moveTo>
                  <a:pt x="254587" y="89281"/>
                </a:moveTo>
                <a:lnTo>
                  <a:pt x="231520" y="89281"/>
                </a:lnTo>
                <a:lnTo>
                  <a:pt x="270256" y="143509"/>
                </a:lnTo>
                <a:lnTo>
                  <a:pt x="286385" y="132206"/>
                </a:lnTo>
                <a:lnTo>
                  <a:pt x="254587" y="89281"/>
                </a:lnTo>
                <a:close/>
              </a:path>
              <a:path w="493394" h="153670">
                <a:moveTo>
                  <a:pt x="152781" y="68706"/>
                </a:moveTo>
                <a:lnTo>
                  <a:pt x="0" y="68706"/>
                </a:lnTo>
                <a:lnTo>
                  <a:pt x="0" y="86106"/>
                </a:lnTo>
                <a:lnTo>
                  <a:pt x="152781" y="86106"/>
                </a:lnTo>
                <a:lnTo>
                  <a:pt x="152781" y="68706"/>
                </a:lnTo>
                <a:close/>
              </a:path>
              <a:path w="493394" h="153670">
                <a:moveTo>
                  <a:pt x="86613" y="56641"/>
                </a:moveTo>
                <a:lnTo>
                  <a:pt x="65912" y="56641"/>
                </a:lnTo>
                <a:lnTo>
                  <a:pt x="65912" y="68706"/>
                </a:lnTo>
                <a:lnTo>
                  <a:pt x="86613" y="68706"/>
                </a:lnTo>
                <a:lnTo>
                  <a:pt x="86613" y="56641"/>
                </a:lnTo>
                <a:close/>
              </a:path>
              <a:path w="493394" h="153670">
                <a:moveTo>
                  <a:pt x="142112" y="1777"/>
                </a:moveTo>
                <a:lnTo>
                  <a:pt x="10668" y="1777"/>
                </a:lnTo>
                <a:lnTo>
                  <a:pt x="10668" y="56641"/>
                </a:lnTo>
                <a:lnTo>
                  <a:pt x="143763" y="56641"/>
                </a:lnTo>
                <a:lnTo>
                  <a:pt x="143763" y="39369"/>
                </a:lnTo>
                <a:lnTo>
                  <a:pt x="31495" y="39369"/>
                </a:lnTo>
                <a:lnTo>
                  <a:pt x="31495" y="19050"/>
                </a:lnTo>
                <a:lnTo>
                  <a:pt x="142112" y="19050"/>
                </a:lnTo>
                <a:lnTo>
                  <a:pt x="142112" y="1777"/>
                </a:lnTo>
                <a:close/>
              </a:path>
              <a:path w="493394" h="153670">
                <a:moveTo>
                  <a:pt x="493141" y="0"/>
                </a:moveTo>
                <a:lnTo>
                  <a:pt x="473075" y="0"/>
                </a:lnTo>
                <a:lnTo>
                  <a:pt x="473075" y="152780"/>
                </a:lnTo>
                <a:lnTo>
                  <a:pt x="493141" y="152780"/>
                </a:lnTo>
                <a:lnTo>
                  <a:pt x="493141" y="0"/>
                </a:lnTo>
                <a:close/>
              </a:path>
              <a:path w="493394" h="153670">
                <a:moveTo>
                  <a:pt x="316738" y="0"/>
                </a:moveTo>
                <a:lnTo>
                  <a:pt x="295782" y="0"/>
                </a:lnTo>
                <a:lnTo>
                  <a:pt x="295782" y="152780"/>
                </a:lnTo>
                <a:lnTo>
                  <a:pt x="316738" y="152780"/>
                </a:lnTo>
                <a:lnTo>
                  <a:pt x="316738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923921" y="5078476"/>
            <a:ext cx="886460" cy="155575"/>
          </a:xfrm>
          <a:custGeom>
            <a:avLst/>
            <a:gdLst/>
            <a:ahLst/>
            <a:cxnLst/>
            <a:rect l="l" t="t" r="r" b="b"/>
            <a:pathLst>
              <a:path w="886460" h="155575">
                <a:moveTo>
                  <a:pt x="106553" y="77597"/>
                </a:moveTo>
                <a:lnTo>
                  <a:pt x="83451" y="60706"/>
                </a:lnTo>
                <a:lnTo>
                  <a:pt x="60198" y="43688"/>
                </a:lnTo>
                <a:lnTo>
                  <a:pt x="62484" y="36830"/>
                </a:lnTo>
                <a:lnTo>
                  <a:pt x="63627" y="30353"/>
                </a:lnTo>
                <a:lnTo>
                  <a:pt x="63754" y="24384"/>
                </a:lnTo>
                <a:lnTo>
                  <a:pt x="102235" y="24384"/>
                </a:lnTo>
                <a:lnTo>
                  <a:pt x="102235" y="5969"/>
                </a:lnTo>
                <a:lnTo>
                  <a:pt x="1905" y="5969"/>
                </a:lnTo>
                <a:lnTo>
                  <a:pt x="1905" y="24384"/>
                </a:lnTo>
                <a:lnTo>
                  <a:pt x="42926" y="24384"/>
                </a:lnTo>
                <a:lnTo>
                  <a:pt x="41579" y="33858"/>
                </a:lnTo>
                <a:lnTo>
                  <a:pt x="17335" y="69176"/>
                </a:lnTo>
                <a:lnTo>
                  <a:pt x="0" y="74676"/>
                </a:lnTo>
                <a:lnTo>
                  <a:pt x="0" y="93726"/>
                </a:lnTo>
                <a:lnTo>
                  <a:pt x="38531" y="78371"/>
                </a:lnTo>
                <a:lnTo>
                  <a:pt x="52705" y="60706"/>
                </a:lnTo>
                <a:lnTo>
                  <a:pt x="95631" y="92456"/>
                </a:lnTo>
                <a:lnTo>
                  <a:pt x="106553" y="77597"/>
                </a:lnTo>
                <a:close/>
              </a:path>
              <a:path w="886460" h="155575">
                <a:moveTo>
                  <a:pt x="139192" y="2159"/>
                </a:moveTo>
                <a:lnTo>
                  <a:pt x="118237" y="2159"/>
                </a:lnTo>
                <a:lnTo>
                  <a:pt x="118237" y="116332"/>
                </a:lnTo>
                <a:lnTo>
                  <a:pt x="139192" y="116332"/>
                </a:lnTo>
                <a:lnTo>
                  <a:pt x="139192" y="2159"/>
                </a:lnTo>
                <a:close/>
              </a:path>
              <a:path w="886460" h="155575">
                <a:moveTo>
                  <a:pt x="143129" y="133858"/>
                </a:moveTo>
                <a:lnTo>
                  <a:pt x="29972" y="133858"/>
                </a:lnTo>
                <a:lnTo>
                  <a:pt x="29972" y="101981"/>
                </a:lnTo>
                <a:lnTo>
                  <a:pt x="8890" y="101981"/>
                </a:lnTo>
                <a:lnTo>
                  <a:pt x="8890" y="152908"/>
                </a:lnTo>
                <a:lnTo>
                  <a:pt x="143129" y="152908"/>
                </a:lnTo>
                <a:lnTo>
                  <a:pt x="143129" y="133858"/>
                </a:lnTo>
                <a:close/>
              </a:path>
              <a:path w="886460" h="155575">
                <a:moveTo>
                  <a:pt x="246634" y="57023"/>
                </a:moveTo>
                <a:lnTo>
                  <a:pt x="244563" y="52959"/>
                </a:lnTo>
                <a:lnTo>
                  <a:pt x="243078" y="50038"/>
                </a:lnTo>
                <a:lnTo>
                  <a:pt x="236093" y="44704"/>
                </a:lnTo>
                <a:lnTo>
                  <a:pt x="230441" y="41287"/>
                </a:lnTo>
                <a:lnTo>
                  <a:pt x="227457" y="40119"/>
                </a:lnTo>
                <a:lnTo>
                  <a:pt x="227457" y="69469"/>
                </a:lnTo>
                <a:lnTo>
                  <a:pt x="225806" y="72517"/>
                </a:lnTo>
                <a:lnTo>
                  <a:pt x="222631" y="75057"/>
                </a:lnTo>
                <a:lnTo>
                  <a:pt x="219329" y="77470"/>
                </a:lnTo>
                <a:lnTo>
                  <a:pt x="215011" y="78740"/>
                </a:lnTo>
                <a:lnTo>
                  <a:pt x="204216" y="78740"/>
                </a:lnTo>
                <a:lnTo>
                  <a:pt x="199898" y="77470"/>
                </a:lnTo>
                <a:lnTo>
                  <a:pt x="193421" y="72517"/>
                </a:lnTo>
                <a:lnTo>
                  <a:pt x="191770" y="69469"/>
                </a:lnTo>
                <a:lnTo>
                  <a:pt x="191770" y="62103"/>
                </a:lnTo>
                <a:lnTo>
                  <a:pt x="193421" y="59182"/>
                </a:lnTo>
                <a:lnTo>
                  <a:pt x="196723" y="56642"/>
                </a:lnTo>
                <a:lnTo>
                  <a:pt x="199898" y="54102"/>
                </a:lnTo>
                <a:lnTo>
                  <a:pt x="204216" y="52959"/>
                </a:lnTo>
                <a:lnTo>
                  <a:pt x="215011" y="52959"/>
                </a:lnTo>
                <a:lnTo>
                  <a:pt x="227457" y="69469"/>
                </a:lnTo>
                <a:lnTo>
                  <a:pt x="227457" y="40119"/>
                </a:lnTo>
                <a:lnTo>
                  <a:pt x="224167" y="38823"/>
                </a:lnTo>
                <a:lnTo>
                  <a:pt x="217246" y="37338"/>
                </a:lnTo>
                <a:lnTo>
                  <a:pt x="209677" y="36830"/>
                </a:lnTo>
                <a:lnTo>
                  <a:pt x="202018" y="37338"/>
                </a:lnTo>
                <a:lnTo>
                  <a:pt x="172720" y="57023"/>
                </a:lnTo>
                <a:lnTo>
                  <a:pt x="172720" y="74676"/>
                </a:lnTo>
                <a:lnTo>
                  <a:pt x="209677" y="94869"/>
                </a:lnTo>
                <a:lnTo>
                  <a:pt x="217246" y="94373"/>
                </a:lnTo>
                <a:lnTo>
                  <a:pt x="244563" y="78740"/>
                </a:lnTo>
                <a:lnTo>
                  <a:pt x="246634" y="74676"/>
                </a:lnTo>
                <a:lnTo>
                  <a:pt x="246634" y="57023"/>
                </a:lnTo>
                <a:close/>
              </a:path>
              <a:path w="886460" h="155575">
                <a:moveTo>
                  <a:pt x="250317" y="15240"/>
                </a:moveTo>
                <a:lnTo>
                  <a:pt x="219837" y="15240"/>
                </a:lnTo>
                <a:lnTo>
                  <a:pt x="219837" y="0"/>
                </a:lnTo>
                <a:lnTo>
                  <a:pt x="198882" y="0"/>
                </a:lnTo>
                <a:lnTo>
                  <a:pt x="198882" y="15240"/>
                </a:lnTo>
                <a:lnTo>
                  <a:pt x="167259" y="15240"/>
                </a:lnTo>
                <a:lnTo>
                  <a:pt x="167259" y="32004"/>
                </a:lnTo>
                <a:lnTo>
                  <a:pt x="250317" y="32004"/>
                </a:lnTo>
                <a:lnTo>
                  <a:pt x="250317" y="15240"/>
                </a:lnTo>
                <a:close/>
              </a:path>
              <a:path w="886460" h="155575">
                <a:moveTo>
                  <a:pt x="317119" y="2159"/>
                </a:moveTo>
                <a:lnTo>
                  <a:pt x="297434" y="2159"/>
                </a:lnTo>
                <a:lnTo>
                  <a:pt x="297434" y="37084"/>
                </a:lnTo>
                <a:lnTo>
                  <a:pt x="277241" y="37084"/>
                </a:lnTo>
                <a:lnTo>
                  <a:pt x="277241" y="3048"/>
                </a:lnTo>
                <a:lnTo>
                  <a:pt x="257556" y="3048"/>
                </a:lnTo>
                <a:lnTo>
                  <a:pt x="257556" y="92837"/>
                </a:lnTo>
                <a:lnTo>
                  <a:pt x="277241" y="92837"/>
                </a:lnTo>
                <a:lnTo>
                  <a:pt x="277241" y="56007"/>
                </a:lnTo>
                <a:lnTo>
                  <a:pt x="297434" y="56007"/>
                </a:lnTo>
                <a:lnTo>
                  <a:pt x="297434" y="98044"/>
                </a:lnTo>
                <a:lnTo>
                  <a:pt x="317119" y="98044"/>
                </a:lnTo>
                <a:lnTo>
                  <a:pt x="317119" y="56007"/>
                </a:lnTo>
                <a:lnTo>
                  <a:pt x="317119" y="37084"/>
                </a:lnTo>
                <a:lnTo>
                  <a:pt x="317119" y="2159"/>
                </a:lnTo>
                <a:close/>
              </a:path>
              <a:path w="886460" h="155575">
                <a:moveTo>
                  <a:pt x="318770" y="126238"/>
                </a:moveTo>
                <a:lnTo>
                  <a:pt x="297053" y="103479"/>
                </a:lnTo>
                <a:lnTo>
                  <a:pt x="297053" y="122821"/>
                </a:lnTo>
                <a:lnTo>
                  <a:pt x="297053" y="129794"/>
                </a:lnTo>
                <a:lnTo>
                  <a:pt x="250444" y="137934"/>
                </a:lnTo>
                <a:lnTo>
                  <a:pt x="240461" y="137731"/>
                </a:lnTo>
                <a:lnTo>
                  <a:pt x="203708" y="129794"/>
                </a:lnTo>
                <a:lnTo>
                  <a:pt x="203708" y="122682"/>
                </a:lnTo>
                <a:lnTo>
                  <a:pt x="250444" y="114554"/>
                </a:lnTo>
                <a:lnTo>
                  <a:pt x="260337" y="114769"/>
                </a:lnTo>
                <a:lnTo>
                  <a:pt x="297053" y="122821"/>
                </a:lnTo>
                <a:lnTo>
                  <a:pt x="297053" y="103479"/>
                </a:lnTo>
                <a:lnTo>
                  <a:pt x="289598" y="101371"/>
                </a:lnTo>
                <a:lnTo>
                  <a:pt x="277952" y="99301"/>
                </a:lnTo>
                <a:lnTo>
                  <a:pt x="264883" y="98082"/>
                </a:lnTo>
                <a:lnTo>
                  <a:pt x="250444" y="97663"/>
                </a:lnTo>
                <a:lnTo>
                  <a:pt x="235915" y="98082"/>
                </a:lnTo>
                <a:lnTo>
                  <a:pt x="192646" y="108153"/>
                </a:lnTo>
                <a:lnTo>
                  <a:pt x="181991" y="126238"/>
                </a:lnTo>
                <a:lnTo>
                  <a:pt x="183172" y="133337"/>
                </a:lnTo>
                <a:lnTo>
                  <a:pt x="222821" y="153250"/>
                </a:lnTo>
                <a:lnTo>
                  <a:pt x="250444" y="154940"/>
                </a:lnTo>
                <a:lnTo>
                  <a:pt x="264883" y="154520"/>
                </a:lnTo>
                <a:lnTo>
                  <a:pt x="308152" y="144335"/>
                </a:lnTo>
                <a:lnTo>
                  <a:pt x="317588" y="133337"/>
                </a:lnTo>
                <a:lnTo>
                  <a:pt x="318770" y="126238"/>
                </a:lnTo>
                <a:close/>
              </a:path>
              <a:path w="886460" h="155575">
                <a:moveTo>
                  <a:pt x="455676" y="67056"/>
                </a:moveTo>
                <a:lnTo>
                  <a:pt x="406019" y="73025"/>
                </a:lnTo>
                <a:lnTo>
                  <a:pt x="406019" y="59817"/>
                </a:lnTo>
                <a:lnTo>
                  <a:pt x="442722" y="59817"/>
                </a:lnTo>
                <a:lnTo>
                  <a:pt x="442722" y="42926"/>
                </a:lnTo>
                <a:lnTo>
                  <a:pt x="371348" y="42926"/>
                </a:lnTo>
                <a:lnTo>
                  <a:pt x="371348" y="21844"/>
                </a:lnTo>
                <a:lnTo>
                  <a:pt x="441071" y="21844"/>
                </a:lnTo>
                <a:lnTo>
                  <a:pt x="441071" y="4953"/>
                </a:lnTo>
                <a:lnTo>
                  <a:pt x="350901" y="4953"/>
                </a:lnTo>
                <a:lnTo>
                  <a:pt x="350901" y="59817"/>
                </a:lnTo>
                <a:lnTo>
                  <a:pt x="385318" y="59817"/>
                </a:lnTo>
                <a:lnTo>
                  <a:pt x="385318" y="73025"/>
                </a:lnTo>
                <a:lnTo>
                  <a:pt x="342138" y="73025"/>
                </a:lnTo>
                <a:lnTo>
                  <a:pt x="342138" y="90297"/>
                </a:lnTo>
                <a:lnTo>
                  <a:pt x="404368" y="90297"/>
                </a:lnTo>
                <a:lnTo>
                  <a:pt x="421284" y="89903"/>
                </a:lnTo>
                <a:lnTo>
                  <a:pt x="435495" y="88684"/>
                </a:lnTo>
                <a:lnTo>
                  <a:pt x="446951" y="86664"/>
                </a:lnTo>
                <a:lnTo>
                  <a:pt x="455676" y="83820"/>
                </a:lnTo>
                <a:lnTo>
                  <a:pt x="455676" y="67056"/>
                </a:lnTo>
                <a:close/>
              </a:path>
              <a:path w="886460" h="155575">
                <a:moveTo>
                  <a:pt x="485394" y="96393"/>
                </a:moveTo>
                <a:lnTo>
                  <a:pt x="464693" y="96393"/>
                </a:lnTo>
                <a:lnTo>
                  <a:pt x="464693" y="108966"/>
                </a:lnTo>
                <a:lnTo>
                  <a:pt x="464693" y="125615"/>
                </a:lnTo>
                <a:lnTo>
                  <a:pt x="464693" y="136017"/>
                </a:lnTo>
                <a:lnTo>
                  <a:pt x="376428" y="136017"/>
                </a:lnTo>
                <a:lnTo>
                  <a:pt x="376428" y="125615"/>
                </a:lnTo>
                <a:lnTo>
                  <a:pt x="464693" y="125615"/>
                </a:lnTo>
                <a:lnTo>
                  <a:pt x="464693" y="108966"/>
                </a:lnTo>
                <a:lnTo>
                  <a:pt x="376428" y="108966"/>
                </a:lnTo>
                <a:lnTo>
                  <a:pt x="376428" y="96393"/>
                </a:lnTo>
                <a:lnTo>
                  <a:pt x="355600" y="96393"/>
                </a:lnTo>
                <a:lnTo>
                  <a:pt x="355600" y="152908"/>
                </a:lnTo>
                <a:lnTo>
                  <a:pt x="485394" y="152908"/>
                </a:lnTo>
                <a:lnTo>
                  <a:pt x="485394" y="136017"/>
                </a:lnTo>
                <a:lnTo>
                  <a:pt x="485394" y="125615"/>
                </a:lnTo>
                <a:lnTo>
                  <a:pt x="485394" y="108966"/>
                </a:lnTo>
                <a:lnTo>
                  <a:pt x="485394" y="96393"/>
                </a:lnTo>
                <a:close/>
              </a:path>
              <a:path w="886460" h="155575">
                <a:moveTo>
                  <a:pt x="485394" y="2159"/>
                </a:moveTo>
                <a:lnTo>
                  <a:pt x="464566" y="2159"/>
                </a:lnTo>
                <a:lnTo>
                  <a:pt x="464566" y="91567"/>
                </a:lnTo>
                <a:lnTo>
                  <a:pt x="485394" y="91567"/>
                </a:lnTo>
                <a:lnTo>
                  <a:pt x="485394" y="2159"/>
                </a:lnTo>
                <a:close/>
              </a:path>
              <a:path w="886460" h="155575">
                <a:moveTo>
                  <a:pt x="626110" y="119265"/>
                </a:moveTo>
                <a:lnTo>
                  <a:pt x="592709" y="126758"/>
                </a:lnTo>
                <a:lnTo>
                  <a:pt x="544068" y="126758"/>
                </a:lnTo>
                <a:lnTo>
                  <a:pt x="544068" y="6731"/>
                </a:lnTo>
                <a:lnTo>
                  <a:pt x="522859" y="6731"/>
                </a:lnTo>
                <a:lnTo>
                  <a:pt x="522859" y="146050"/>
                </a:lnTo>
                <a:lnTo>
                  <a:pt x="593090" y="146050"/>
                </a:lnTo>
                <a:lnTo>
                  <a:pt x="600329" y="145288"/>
                </a:lnTo>
                <a:lnTo>
                  <a:pt x="607441" y="143903"/>
                </a:lnTo>
                <a:lnTo>
                  <a:pt x="614553" y="142633"/>
                </a:lnTo>
                <a:lnTo>
                  <a:pt x="620776" y="140589"/>
                </a:lnTo>
                <a:lnTo>
                  <a:pt x="626110" y="138049"/>
                </a:lnTo>
                <a:lnTo>
                  <a:pt x="626110" y="126758"/>
                </a:lnTo>
                <a:lnTo>
                  <a:pt x="626110" y="119265"/>
                </a:lnTo>
                <a:close/>
              </a:path>
              <a:path w="886460" h="155575">
                <a:moveTo>
                  <a:pt x="657352" y="2159"/>
                </a:moveTo>
                <a:lnTo>
                  <a:pt x="636397" y="2159"/>
                </a:lnTo>
                <a:lnTo>
                  <a:pt x="636397" y="155067"/>
                </a:lnTo>
                <a:lnTo>
                  <a:pt x="657352" y="154940"/>
                </a:lnTo>
                <a:lnTo>
                  <a:pt x="657352" y="2159"/>
                </a:lnTo>
                <a:close/>
              </a:path>
              <a:path w="886460" h="155575">
                <a:moveTo>
                  <a:pt x="795020" y="119646"/>
                </a:moveTo>
                <a:lnTo>
                  <a:pt x="761746" y="126873"/>
                </a:lnTo>
                <a:lnTo>
                  <a:pt x="714756" y="126873"/>
                </a:lnTo>
                <a:lnTo>
                  <a:pt x="714756" y="26543"/>
                </a:lnTo>
                <a:lnTo>
                  <a:pt x="783336" y="26543"/>
                </a:lnTo>
                <a:lnTo>
                  <a:pt x="783336" y="7493"/>
                </a:lnTo>
                <a:lnTo>
                  <a:pt x="693547" y="7493"/>
                </a:lnTo>
                <a:lnTo>
                  <a:pt x="693547" y="146050"/>
                </a:lnTo>
                <a:lnTo>
                  <a:pt x="761238" y="146050"/>
                </a:lnTo>
                <a:lnTo>
                  <a:pt x="768731" y="145288"/>
                </a:lnTo>
                <a:lnTo>
                  <a:pt x="783463" y="142748"/>
                </a:lnTo>
                <a:lnTo>
                  <a:pt x="789813" y="140843"/>
                </a:lnTo>
                <a:lnTo>
                  <a:pt x="795020" y="138176"/>
                </a:lnTo>
                <a:lnTo>
                  <a:pt x="795020" y="126873"/>
                </a:lnTo>
                <a:lnTo>
                  <a:pt x="795020" y="119646"/>
                </a:lnTo>
                <a:close/>
              </a:path>
              <a:path w="886460" h="155575">
                <a:moveTo>
                  <a:pt x="846328" y="62738"/>
                </a:moveTo>
                <a:lnTo>
                  <a:pt x="825373" y="62738"/>
                </a:lnTo>
                <a:lnTo>
                  <a:pt x="825373" y="2159"/>
                </a:lnTo>
                <a:lnTo>
                  <a:pt x="804418" y="2159"/>
                </a:lnTo>
                <a:lnTo>
                  <a:pt x="804418" y="154940"/>
                </a:lnTo>
                <a:lnTo>
                  <a:pt x="825373" y="154940"/>
                </a:lnTo>
                <a:lnTo>
                  <a:pt x="825373" y="82677"/>
                </a:lnTo>
                <a:lnTo>
                  <a:pt x="846328" y="82677"/>
                </a:lnTo>
                <a:lnTo>
                  <a:pt x="846328" y="62738"/>
                </a:lnTo>
                <a:close/>
              </a:path>
              <a:path w="886460" h="155575">
                <a:moveTo>
                  <a:pt x="885952" y="135382"/>
                </a:moveTo>
                <a:lnTo>
                  <a:pt x="884682" y="132080"/>
                </a:lnTo>
                <a:lnTo>
                  <a:pt x="882015" y="129413"/>
                </a:lnTo>
                <a:lnTo>
                  <a:pt x="879348" y="126619"/>
                </a:lnTo>
                <a:lnTo>
                  <a:pt x="875919" y="125349"/>
                </a:lnTo>
                <a:lnTo>
                  <a:pt x="871982" y="125349"/>
                </a:lnTo>
                <a:lnTo>
                  <a:pt x="867918" y="125349"/>
                </a:lnTo>
                <a:lnTo>
                  <a:pt x="864489" y="126619"/>
                </a:lnTo>
                <a:lnTo>
                  <a:pt x="861822" y="129413"/>
                </a:lnTo>
                <a:lnTo>
                  <a:pt x="859155" y="132080"/>
                </a:lnTo>
                <a:lnTo>
                  <a:pt x="857758" y="135382"/>
                </a:lnTo>
                <a:lnTo>
                  <a:pt x="857758" y="143256"/>
                </a:lnTo>
                <a:lnTo>
                  <a:pt x="859155" y="146685"/>
                </a:lnTo>
                <a:lnTo>
                  <a:pt x="864616" y="152158"/>
                </a:lnTo>
                <a:lnTo>
                  <a:pt x="867918" y="153543"/>
                </a:lnTo>
                <a:lnTo>
                  <a:pt x="875919" y="153543"/>
                </a:lnTo>
                <a:lnTo>
                  <a:pt x="879221" y="152158"/>
                </a:lnTo>
                <a:lnTo>
                  <a:pt x="884682" y="146685"/>
                </a:lnTo>
                <a:lnTo>
                  <a:pt x="885952" y="143256"/>
                </a:lnTo>
                <a:lnTo>
                  <a:pt x="885952" y="135382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33679" y="5471384"/>
            <a:ext cx="65405" cy="19685"/>
          </a:xfrm>
          <a:custGeom>
            <a:avLst/>
            <a:gdLst/>
            <a:ahLst/>
            <a:cxnLst/>
            <a:rect l="l" t="t" r="r" b="b"/>
            <a:pathLst>
              <a:path w="65404" h="19685">
                <a:moveTo>
                  <a:pt x="64786" y="0"/>
                </a:moveTo>
                <a:lnTo>
                  <a:pt x="0" y="0"/>
                </a:lnTo>
                <a:lnTo>
                  <a:pt x="0" y="19079"/>
                </a:lnTo>
                <a:lnTo>
                  <a:pt x="64786" y="19079"/>
                </a:lnTo>
                <a:lnTo>
                  <a:pt x="64786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4565" y="5402579"/>
            <a:ext cx="327025" cy="148590"/>
          </a:xfrm>
          <a:custGeom>
            <a:avLst/>
            <a:gdLst/>
            <a:ahLst/>
            <a:cxnLst/>
            <a:rect l="l" t="t" r="r" b="b"/>
            <a:pathLst>
              <a:path w="327025" h="148589">
                <a:moveTo>
                  <a:pt x="142798" y="23114"/>
                </a:moveTo>
                <a:lnTo>
                  <a:pt x="121920" y="23114"/>
                </a:lnTo>
                <a:lnTo>
                  <a:pt x="121920" y="72263"/>
                </a:lnTo>
                <a:lnTo>
                  <a:pt x="142798" y="72263"/>
                </a:lnTo>
                <a:lnTo>
                  <a:pt x="142798" y="23114"/>
                </a:lnTo>
                <a:close/>
              </a:path>
              <a:path w="327025" h="148589">
                <a:moveTo>
                  <a:pt x="142798" y="3810"/>
                </a:moveTo>
                <a:lnTo>
                  <a:pt x="9791" y="3810"/>
                </a:lnTo>
                <a:lnTo>
                  <a:pt x="9791" y="22860"/>
                </a:lnTo>
                <a:lnTo>
                  <a:pt x="9791" y="72390"/>
                </a:lnTo>
                <a:lnTo>
                  <a:pt x="9791" y="91440"/>
                </a:lnTo>
                <a:lnTo>
                  <a:pt x="142798" y="91440"/>
                </a:lnTo>
                <a:lnTo>
                  <a:pt x="142798" y="72390"/>
                </a:lnTo>
                <a:lnTo>
                  <a:pt x="30683" y="72390"/>
                </a:lnTo>
                <a:lnTo>
                  <a:pt x="30683" y="22860"/>
                </a:lnTo>
                <a:lnTo>
                  <a:pt x="142798" y="22860"/>
                </a:lnTo>
                <a:lnTo>
                  <a:pt x="142798" y="3810"/>
                </a:lnTo>
                <a:close/>
              </a:path>
              <a:path w="327025" h="148589">
                <a:moveTo>
                  <a:pt x="152768" y="124079"/>
                </a:moveTo>
                <a:lnTo>
                  <a:pt x="86829" y="124079"/>
                </a:lnTo>
                <a:lnTo>
                  <a:pt x="86829" y="91694"/>
                </a:lnTo>
                <a:lnTo>
                  <a:pt x="65595" y="91694"/>
                </a:lnTo>
                <a:lnTo>
                  <a:pt x="65595" y="124079"/>
                </a:lnTo>
                <a:lnTo>
                  <a:pt x="0" y="124079"/>
                </a:lnTo>
                <a:lnTo>
                  <a:pt x="0" y="143764"/>
                </a:lnTo>
                <a:lnTo>
                  <a:pt x="152768" y="143764"/>
                </a:lnTo>
                <a:lnTo>
                  <a:pt x="152768" y="124079"/>
                </a:lnTo>
                <a:close/>
              </a:path>
              <a:path w="327025" h="148589">
                <a:moveTo>
                  <a:pt x="317588" y="44450"/>
                </a:moveTo>
                <a:lnTo>
                  <a:pt x="205460" y="44450"/>
                </a:lnTo>
                <a:lnTo>
                  <a:pt x="205460" y="17780"/>
                </a:lnTo>
                <a:lnTo>
                  <a:pt x="315836" y="17780"/>
                </a:lnTo>
                <a:lnTo>
                  <a:pt x="315836" y="0"/>
                </a:lnTo>
                <a:lnTo>
                  <a:pt x="184404" y="0"/>
                </a:lnTo>
                <a:lnTo>
                  <a:pt x="184404" y="17780"/>
                </a:lnTo>
                <a:lnTo>
                  <a:pt x="184404" y="44450"/>
                </a:lnTo>
                <a:lnTo>
                  <a:pt x="184404" y="62230"/>
                </a:lnTo>
                <a:lnTo>
                  <a:pt x="317588" y="62230"/>
                </a:lnTo>
                <a:lnTo>
                  <a:pt x="317588" y="44450"/>
                </a:lnTo>
                <a:close/>
              </a:path>
              <a:path w="327025" h="148589">
                <a:moveTo>
                  <a:pt x="318808" y="130810"/>
                </a:moveTo>
                <a:lnTo>
                  <a:pt x="205295" y="130810"/>
                </a:lnTo>
                <a:lnTo>
                  <a:pt x="205295" y="101600"/>
                </a:lnTo>
                <a:lnTo>
                  <a:pt x="184061" y="101600"/>
                </a:lnTo>
                <a:lnTo>
                  <a:pt x="184061" y="130810"/>
                </a:lnTo>
                <a:lnTo>
                  <a:pt x="184061" y="148590"/>
                </a:lnTo>
                <a:lnTo>
                  <a:pt x="318808" y="148590"/>
                </a:lnTo>
                <a:lnTo>
                  <a:pt x="318808" y="130810"/>
                </a:lnTo>
                <a:close/>
              </a:path>
              <a:path w="327025" h="148589">
                <a:moveTo>
                  <a:pt x="326504" y="75438"/>
                </a:moveTo>
                <a:lnTo>
                  <a:pt x="173736" y="75438"/>
                </a:lnTo>
                <a:lnTo>
                  <a:pt x="173736" y="93472"/>
                </a:lnTo>
                <a:lnTo>
                  <a:pt x="326504" y="93472"/>
                </a:lnTo>
                <a:lnTo>
                  <a:pt x="326504" y="7543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063002" y="5401309"/>
            <a:ext cx="321310" cy="149860"/>
          </a:xfrm>
          <a:custGeom>
            <a:avLst/>
            <a:gdLst/>
            <a:ahLst/>
            <a:cxnLst/>
            <a:rect l="l" t="t" r="r" b="b"/>
            <a:pathLst>
              <a:path w="321309" h="149860">
                <a:moveTo>
                  <a:pt x="90855" y="2032"/>
                </a:moveTo>
                <a:lnTo>
                  <a:pt x="70319" y="2032"/>
                </a:lnTo>
                <a:lnTo>
                  <a:pt x="70319" y="20320"/>
                </a:lnTo>
                <a:lnTo>
                  <a:pt x="70319" y="38100"/>
                </a:lnTo>
                <a:lnTo>
                  <a:pt x="70319" y="54610"/>
                </a:lnTo>
                <a:lnTo>
                  <a:pt x="20535" y="54610"/>
                </a:lnTo>
                <a:lnTo>
                  <a:pt x="20535" y="38100"/>
                </a:lnTo>
                <a:lnTo>
                  <a:pt x="70319" y="38100"/>
                </a:lnTo>
                <a:lnTo>
                  <a:pt x="70319" y="20320"/>
                </a:lnTo>
                <a:lnTo>
                  <a:pt x="20535" y="20320"/>
                </a:lnTo>
                <a:lnTo>
                  <a:pt x="20535" y="2540"/>
                </a:lnTo>
                <a:lnTo>
                  <a:pt x="0" y="2540"/>
                </a:lnTo>
                <a:lnTo>
                  <a:pt x="0" y="20320"/>
                </a:lnTo>
                <a:lnTo>
                  <a:pt x="0" y="38100"/>
                </a:lnTo>
                <a:lnTo>
                  <a:pt x="0" y="54610"/>
                </a:lnTo>
                <a:lnTo>
                  <a:pt x="0" y="72390"/>
                </a:lnTo>
                <a:lnTo>
                  <a:pt x="90855" y="72390"/>
                </a:lnTo>
                <a:lnTo>
                  <a:pt x="90855" y="20320"/>
                </a:lnTo>
                <a:lnTo>
                  <a:pt x="90855" y="2032"/>
                </a:lnTo>
                <a:close/>
              </a:path>
              <a:path w="321309" h="149860">
                <a:moveTo>
                  <a:pt x="137210" y="133350"/>
                </a:moveTo>
                <a:lnTo>
                  <a:pt x="25958" y="133350"/>
                </a:lnTo>
                <a:lnTo>
                  <a:pt x="25958" y="124460"/>
                </a:lnTo>
                <a:lnTo>
                  <a:pt x="133527" y="124460"/>
                </a:lnTo>
                <a:lnTo>
                  <a:pt x="133527" y="107950"/>
                </a:lnTo>
                <a:lnTo>
                  <a:pt x="133527" y="99060"/>
                </a:lnTo>
                <a:lnTo>
                  <a:pt x="133527" y="82550"/>
                </a:lnTo>
                <a:lnTo>
                  <a:pt x="4902" y="82550"/>
                </a:lnTo>
                <a:lnTo>
                  <a:pt x="4902" y="99060"/>
                </a:lnTo>
                <a:lnTo>
                  <a:pt x="112826" y="99060"/>
                </a:lnTo>
                <a:lnTo>
                  <a:pt x="112826" y="107950"/>
                </a:lnTo>
                <a:lnTo>
                  <a:pt x="5245" y="107950"/>
                </a:lnTo>
                <a:lnTo>
                  <a:pt x="5245" y="124460"/>
                </a:lnTo>
                <a:lnTo>
                  <a:pt x="5245" y="133350"/>
                </a:lnTo>
                <a:lnTo>
                  <a:pt x="5245" y="149860"/>
                </a:lnTo>
                <a:lnTo>
                  <a:pt x="137210" y="149860"/>
                </a:lnTo>
                <a:lnTo>
                  <a:pt x="137210" y="133350"/>
                </a:lnTo>
                <a:close/>
              </a:path>
              <a:path w="321309" h="149860">
                <a:moveTo>
                  <a:pt x="154520" y="26670"/>
                </a:moveTo>
                <a:lnTo>
                  <a:pt x="133527" y="26670"/>
                </a:lnTo>
                <a:lnTo>
                  <a:pt x="133527" y="0"/>
                </a:lnTo>
                <a:lnTo>
                  <a:pt x="112649" y="0"/>
                </a:lnTo>
                <a:lnTo>
                  <a:pt x="112649" y="26670"/>
                </a:lnTo>
                <a:lnTo>
                  <a:pt x="112649" y="45720"/>
                </a:lnTo>
                <a:lnTo>
                  <a:pt x="112649" y="77470"/>
                </a:lnTo>
                <a:lnTo>
                  <a:pt x="133527" y="77470"/>
                </a:lnTo>
                <a:lnTo>
                  <a:pt x="133527" y="45720"/>
                </a:lnTo>
                <a:lnTo>
                  <a:pt x="154520" y="45720"/>
                </a:lnTo>
                <a:lnTo>
                  <a:pt x="154520" y="26670"/>
                </a:lnTo>
                <a:close/>
              </a:path>
              <a:path w="321309" h="149860">
                <a:moveTo>
                  <a:pt x="321297" y="125730"/>
                </a:moveTo>
                <a:lnTo>
                  <a:pt x="283959" y="125730"/>
                </a:lnTo>
                <a:lnTo>
                  <a:pt x="283959" y="94107"/>
                </a:lnTo>
                <a:lnTo>
                  <a:pt x="313423" y="94107"/>
                </a:lnTo>
                <a:lnTo>
                  <a:pt x="313423" y="75057"/>
                </a:lnTo>
                <a:lnTo>
                  <a:pt x="287007" y="75057"/>
                </a:lnTo>
                <a:lnTo>
                  <a:pt x="287007" y="25019"/>
                </a:lnTo>
                <a:lnTo>
                  <a:pt x="311772" y="25019"/>
                </a:lnTo>
                <a:lnTo>
                  <a:pt x="311772" y="5715"/>
                </a:lnTo>
                <a:lnTo>
                  <a:pt x="265925" y="5715"/>
                </a:lnTo>
                <a:lnTo>
                  <a:pt x="265925" y="25019"/>
                </a:lnTo>
                <a:lnTo>
                  <a:pt x="265925" y="75057"/>
                </a:lnTo>
                <a:lnTo>
                  <a:pt x="263131" y="75057"/>
                </a:lnTo>
                <a:lnTo>
                  <a:pt x="263131" y="94107"/>
                </a:lnTo>
                <a:lnTo>
                  <a:pt x="263131" y="125730"/>
                </a:lnTo>
                <a:lnTo>
                  <a:pt x="226682" y="125730"/>
                </a:lnTo>
                <a:lnTo>
                  <a:pt x="226682" y="94107"/>
                </a:lnTo>
                <a:lnTo>
                  <a:pt x="263131" y="94107"/>
                </a:lnTo>
                <a:lnTo>
                  <a:pt x="263131" y="75057"/>
                </a:lnTo>
                <a:lnTo>
                  <a:pt x="223634" y="75057"/>
                </a:lnTo>
                <a:lnTo>
                  <a:pt x="223634" y="25019"/>
                </a:lnTo>
                <a:lnTo>
                  <a:pt x="265925" y="25019"/>
                </a:lnTo>
                <a:lnTo>
                  <a:pt x="265925" y="5715"/>
                </a:lnTo>
                <a:lnTo>
                  <a:pt x="177761" y="5715"/>
                </a:lnTo>
                <a:lnTo>
                  <a:pt x="177761" y="25019"/>
                </a:lnTo>
                <a:lnTo>
                  <a:pt x="202603" y="25019"/>
                </a:lnTo>
                <a:lnTo>
                  <a:pt x="202603" y="75057"/>
                </a:lnTo>
                <a:lnTo>
                  <a:pt x="176187" y="75057"/>
                </a:lnTo>
                <a:lnTo>
                  <a:pt x="176187" y="94107"/>
                </a:lnTo>
                <a:lnTo>
                  <a:pt x="205752" y="94107"/>
                </a:lnTo>
                <a:lnTo>
                  <a:pt x="205752" y="125730"/>
                </a:lnTo>
                <a:lnTo>
                  <a:pt x="168490" y="125730"/>
                </a:lnTo>
                <a:lnTo>
                  <a:pt x="168490" y="145034"/>
                </a:lnTo>
                <a:lnTo>
                  <a:pt x="321297" y="145034"/>
                </a:lnTo>
                <a:lnTo>
                  <a:pt x="321297" y="12573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449450" y="5402453"/>
            <a:ext cx="327025" cy="151765"/>
          </a:xfrm>
          <a:custGeom>
            <a:avLst/>
            <a:gdLst/>
            <a:ahLst/>
            <a:cxnLst/>
            <a:rect l="l" t="t" r="r" b="b"/>
            <a:pathLst>
              <a:path w="327025" h="151764">
                <a:moveTo>
                  <a:pt x="76327" y="93599"/>
                </a:moveTo>
                <a:lnTo>
                  <a:pt x="37679" y="97295"/>
                </a:lnTo>
                <a:lnTo>
                  <a:pt x="8762" y="122301"/>
                </a:lnTo>
                <a:lnTo>
                  <a:pt x="9931" y="129561"/>
                </a:lnTo>
                <a:lnTo>
                  <a:pt x="49228" y="149796"/>
                </a:lnTo>
                <a:lnTo>
                  <a:pt x="76327" y="151511"/>
                </a:lnTo>
                <a:lnTo>
                  <a:pt x="90499" y="151082"/>
                </a:lnTo>
                <a:lnTo>
                  <a:pt x="133209" y="140696"/>
                </a:lnTo>
                <a:lnTo>
                  <a:pt x="139827" y="134366"/>
                </a:lnTo>
                <a:lnTo>
                  <a:pt x="76327" y="134366"/>
                </a:lnTo>
                <a:lnTo>
                  <a:pt x="66631" y="134175"/>
                </a:lnTo>
                <a:lnTo>
                  <a:pt x="30607" y="126238"/>
                </a:lnTo>
                <a:lnTo>
                  <a:pt x="30607" y="118618"/>
                </a:lnTo>
                <a:lnTo>
                  <a:pt x="76327" y="110617"/>
                </a:lnTo>
                <a:lnTo>
                  <a:pt x="139981" y="110617"/>
                </a:lnTo>
                <a:lnTo>
                  <a:pt x="139080" y="109061"/>
                </a:lnTo>
                <a:lnTo>
                  <a:pt x="103362" y="95234"/>
                </a:lnTo>
                <a:lnTo>
                  <a:pt x="90517" y="94005"/>
                </a:lnTo>
                <a:lnTo>
                  <a:pt x="76327" y="93599"/>
                </a:lnTo>
                <a:close/>
              </a:path>
              <a:path w="327025" h="151764">
                <a:moveTo>
                  <a:pt x="139981" y="110617"/>
                </a:moveTo>
                <a:lnTo>
                  <a:pt x="76327" y="110617"/>
                </a:lnTo>
                <a:lnTo>
                  <a:pt x="85895" y="110807"/>
                </a:lnTo>
                <a:lnTo>
                  <a:pt x="94583" y="111379"/>
                </a:lnTo>
                <a:lnTo>
                  <a:pt x="102365" y="112331"/>
                </a:lnTo>
                <a:lnTo>
                  <a:pt x="109220" y="113665"/>
                </a:lnTo>
                <a:lnTo>
                  <a:pt x="117602" y="115697"/>
                </a:lnTo>
                <a:lnTo>
                  <a:pt x="121920" y="118618"/>
                </a:lnTo>
                <a:lnTo>
                  <a:pt x="121920" y="126238"/>
                </a:lnTo>
                <a:lnTo>
                  <a:pt x="76327" y="134366"/>
                </a:lnTo>
                <a:lnTo>
                  <a:pt x="139827" y="134366"/>
                </a:lnTo>
                <a:lnTo>
                  <a:pt x="142584" y="129561"/>
                </a:lnTo>
                <a:lnTo>
                  <a:pt x="143764" y="122301"/>
                </a:lnTo>
                <a:lnTo>
                  <a:pt x="142595" y="115133"/>
                </a:lnTo>
                <a:lnTo>
                  <a:pt x="139981" y="110617"/>
                </a:lnTo>
                <a:close/>
              </a:path>
              <a:path w="327025" h="151764">
                <a:moveTo>
                  <a:pt x="326517" y="124714"/>
                </a:moveTo>
                <a:lnTo>
                  <a:pt x="173736" y="124714"/>
                </a:lnTo>
                <a:lnTo>
                  <a:pt x="173736" y="143891"/>
                </a:lnTo>
                <a:lnTo>
                  <a:pt x="326517" y="143891"/>
                </a:lnTo>
                <a:lnTo>
                  <a:pt x="326517" y="124714"/>
                </a:lnTo>
                <a:close/>
              </a:path>
              <a:path w="327025" h="151764">
                <a:moveTo>
                  <a:pt x="231901" y="99060"/>
                </a:moveTo>
                <a:lnTo>
                  <a:pt x="210947" y="99060"/>
                </a:lnTo>
                <a:lnTo>
                  <a:pt x="210947" y="124714"/>
                </a:lnTo>
                <a:lnTo>
                  <a:pt x="231901" y="124714"/>
                </a:lnTo>
                <a:lnTo>
                  <a:pt x="231901" y="99060"/>
                </a:lnTo>
                <a:close/>
              </a:path>
              <a:path w="327025" h="151764">
                <a:moveTo>
                  <a:pt x="289179" y="99060"/>
                </a:moveTo>
                <a:lnTo>
                  <a:pt x="268350" y="99060"/>
                </a:lnTo>
                <a:lnTo>
                  <a:pt x="268350" y="124714"/>
                </a:lnTo>
                <a:lnTo>
                  <a:pt x="289179" y="124714"/>
                </a:lnTo>
                <a:lnTo>
                  <a:pt x="289179" y="99060"/>
                </a:lnTo>
                <a:close/>
              </a:path>
              <a:path w="327025" h="151764">
                <a:moveTo>
                  <a:pt x="316738" y="3683"/>
                </a:moveTo>
                <a:lnTo>
                  <a:pt x="183642" y="3683"/>
                </a:lnTo>
                <a:lnTo>
                  <a:pt x="183642" y="22352"/>
                </a:lnTo>
                <a:lnTo>
                  <a:pt x="296037" y="22352"/>
                </a:lnTo>
                <a:lnTo>
                  <a:pt x="296037" y="42164"/>
                </a:lnTo>
                <a:lnTo>
                  <a:pt x="183642" y="42164"/>
                </a:lnTo>
                <a:lnTo>
                  <a:pt x="183642" y="99060"/>
                </a:lnTo>
                <a:lnTo>
                  <a:pt x="319024" y="99060"/>
                </a:lnTo>
                <a:lnTo>
                  <a:pt x="319024" y="80391"/>
                </a:lnTo>
                <a:lnTo>
                  <a:pt x="204597" y="80391"/>
                </a:lnTo>
                <a:lnTo>
                  <a:pt x="204597" y="60452"/>
                </a:lnTo>
                <a:lnTo>
                  <a:pt x="316738" y="60452"/>
                </a:lnTo>
                <a:lnTo>
                  <a:pt x="316738" y="3683"/>
                </a:lnTo>
                <a:close/>
              </a:path>
              <a:path w="327025" h="151764">
                <a:moveTo>
                  <a:pt x="152781" y="67564"/>
                </a:moveTo>
                <a:lnTo>
                  <a:pt x="0" y="67564"/>
                </a:lnTo>
                <a:lnTo>
                  <a:pt x="0" y="84836"/>
                </a:lnTo>
                <a:lnTo>
                  <a:pt x="152781" y="84836"/>
                </a:lnTo>
                <a:lnTo>
                  <a:pt x="152781" y="67564"/>
                </a:lnTo>
                <a:close/>
              </a:path>
              <a:path w="327025" h="151764">
                <a:moveTo>
                  <a:pt x="86614" y="49530"/>
                </a:moveTo>
                <a:lnTo>
                  <a:pt x="65912" y="49530"/>
                </a:lnTo>
                <a:lnTo>
                  <a:pt x="65912" y="67564"/>
                </a:lnTo>
                <a:lnTo>
                  <a:pt x="86614" y="67564"/>
                </a:lnTo>
                <a:lnTo>
                  <a:pt x="86614" y="49530"/>
                </a:lnTo>
                <a:close/>
              </a:path>
              <a:path w="327025" h="151764">
                <a:moveTo>
                  <a:pt x="133313" y="38735"/>
                </a:moveTo>
                <a:lnTo>
                  <a:pt x="73787" y="38735"/>
                </a:lnTo>
                <a:lnTo>
                  <a:pt x="141224" y="59182"/>
                </a:lnTo>
                <a:lnTo>
                  <a:pt x="146431" y="42545"/>
                </a:lnTo>
                <a:lnTo>
                  <a:pt x="133313" y="38735"/>
                </a:lnTo>
                <a:close/>
              </a:path>
              <a:path w="327025" h="151764">
                <a:moveTo>
                  <a:pt x="88900" y="17272"/>
                </a:moveTo>
                <a:lnTo>
                  <a:pt x="68072" y="17272"/>
                </a:lnTo>
                <a:lnTo>
                  <a:pt x="66293" y="20828"/>
                </a:lnTo>
                <a:lnTo>
                  <a:pt x="62484" y="24511"/>
                </a:lnTo>
                <a:lnTo>
                  <a:pt x="21748" y="39893"/>
                </a:lnTo>
                <a:lnTo>
                  <a:pt x="7620" y="41021"/>
                </a:lnTo>
                <a:lnTo>
                  <a:pt x="7620" y="58420"/>
                </a:lnTo>
                <a:lnTo>
                  <a:pt x="45720" y="52959"/>
                </a:lnTo>
                <a:lnTo>
                  <a:pt x="73787" y="38735"/>
                </a:lnTo>
                <a:lnTo>
                  <a:pt x="133313" y="38735"/>
                </a:lnTo>
                <a:lnTo>
                  <a:pt x="85217" y="24765"/>
                </a:lnTo>
                <a:lnTo>
                  <a:pt x="87122" y="22479"/>
                </a:lnTo>
                <a:lnTo>
                  <a:pt x="88392" y="20066"/>
                </a:lnTo>
                <a:lnTo>
                  <a:pt x="88900" y="17272"/>
                </a:lnTo>
                <a:close/>
              </a:path>
              <a:path w="327025" h="151764">
                <a:moveTo>
                  <a:pt x="142367" y="0"/>
                </a:moveTo>
                <a:lnTo>
                  <a:pt x="10160" y="0"/>
                </a:lnTo>
                <a:lnTo>
                  <a:pt x="10160" y="17272"/>
                </a:lnTo>
                <a:lnTo>
                  <a:pt x="142367" y="17272"/>
                </a:lnTo>
                <a:lnTo>
                  <a:pt x="142367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41119" y="5396991"/>
            <a:ext cx="152781" cy="160020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2062098" y="5394705"/>
            <a:ext cx="672465" cy="158750"/>
          </a:xfrm>
          <a:custGeom>
            <a:avLst/>
            <a:gdLst/>
            <a:ahLst/>
            <a:cxnLst/>
            <a:rect l="l" t="t" r="r" b="b"/>
            <a:pathLst>
              <a:path w="672464" h="158750">
                <a:moveTo>
                  <a:pt x="31495" y="117729"/>
                </a:moveTo>
                <a:lnTo>
                  <a:pt x="10287" y="117729"/>
                </a:lnTo>
                <a:lnTo>
                  <a:pt x="10287" y="156972"/>
                </a:lnTo>
                <a:lnTo>
                  <a:pt x="145033" y="156972"/>
                </a:lnTo>
                <a:lnTo>
                  <a:pt x="145033" y="139319"/>
                </a:lnTo>
                <a:lnTo>
                  <a:pt x="31495" y="139319"/>
                </a:lnTo>
                <a:lnTo>
                  <a:pt x="31495" y="117729"/>
                </a:lnTo>
                <a:close/>
              </a:path>
              <a:path w="672464" h="158750">
                <a:moveTo>
                  <a:pt x="86740" y="109474"/>
                </a:moveTo>
                <a:lnTo>
                  <a:pt x="65786" y="109474"/>
                </a:lnTo>
                <a:lnTo>
                  <a:pt x="65786" y="128397"/>
                </a:lnTo>
                <a:lnTo>
                  <a:pt x="86740" y="128397"/>
                </a:lnTo>
                <a:lnTo>
                  <a:pt x="86740" y="109474"/>
                </a:lnTo>
                <a:close/>
              </a:path>
              <a:path w="672464" h="158750">
                <a:moveTo>
                  <a:pt x="152781" y="92329"/>
                </a:moveTo>
                <a:lnTo>
                  <a:pt x="0" y="92329"/>
                </a:lnTo>
                <a:lnTo>
                  <a:pt x="0" y="109474"/>
                </a:lnTo>
                <a:lnTo>
                  <a:pt x="152781" y="109474"/>
                </a:lnTo>
                <a:lnTo>
                  <a:pt x="152781" y="92329"/>
                </a:lnTo>
                <a:close/>
              </a:path>
              <a:path w="672464" h="158750">
                <a:moveTo>
                  <a:pt x="428878" y="96139"/>
                </a:moveTo>
                <a:lnTo>
                  <a:pt x="390070" y="100210"/>
                </a:lnTo>
                <a:lnTo>
                  <a:pt x="360680" y="127381"/>
                </a:lnTo>
                <a:lnTo>
                  <a:pt x="361890" y="135167"/>
                </a:lnTo>
                <a:lnTo>
                  <a:pt x="401653" y="156924"/>
                </a:lnTo>
                <a:lnTo>
                  <a:pt x="428878" y="158750"/>
                </a:lnTo>
                <a:lnTo>
                  <a:pt x="443091" y="158295"/>
                </a:lnTo>
                <a:lnTo>
                  <a:pt x="486128" y="147169"/>
                </a:lnTo>
                <a:lnTo>
                  <a:pt x="492420" y="141224"/>
                </a:lnTo>
                <a:lnTo>
                  <a:pt x="428878" y="141224"/>
                </a:lnTo>
                <a:lnTo>
                  <a:pt x="419161" y="141007"/>
                </a:lnTo>
                <a:lnTo>
                  <a:pt x="382650" y="131826"/>
                </a:lnTo>
                <a:lnTo>
                  <a:pt x="382650" y="122936"/>
                </a:lnTo>
                <a:lnTo>
                  <a:pt x="428878" y="113665"/>
                </a:lnTo>
                <a:lnTo>
                  <a:pt x="492465" y="113665"/>
                </a:lnTo>
                <a:lnTo>
                  <a:pt x="492125" y="113045"/>
                </a:lnTo>
                <a:lnTo>
                  <a:pt x="455993" y="97948"/>
                </a:lnTo>
                <a:lnTo>
                  <a:pt x="443091" y="96591"/>
                </a:lnTo>
                <a:lnTo>
                  <a:pt x="428878" y="96139"/>
                </a:lnTo>
                <a:close/>
              </a:path>
              <a:path w="672464" h="158750">
                <a:moveTo>
                  <a:pt x="492465" y="113665"/>
                </a:moveTo>
                <a:lnTo>
                  <a:pt x="428878" y="113665"/>
                </a:lnTo>
                <a:lnTo>
                  <a:pt x="438451" y="113881"/>
                </a:lnTo>
                <a:lnTo>
                  <a:pt x="447166" y="114538"/>
                </a:lnTo>
                <a:lnTo>
                  <a:pt x="455025" y="115647"/>
                </a:lnTo>
                <a:lnTo>
                  <a:pt x="462025" y="117221"/>
                </a:lnTo>
                <a:lnTo>
                  <a:pt x="470662" y="119634"/>
                </a:lnTo>
                <a:lnTo>
                  <a:pt x="474980" y="122936"/>
                </a:lnTo>
                <a:lnTo>
                  <a:pt x="474980" y="131826"/>
                </a:lnTo>
                <a:lnTo>
                  <a:pt x="428878" y="141224"/>
                </a:lnTo>
                <a:lnTo>
                  <a:pt x="492420" y="141224"/>
                </a:lnTo>
                <a:lnTo>
                  <a:pt x="495740" y="135167"/>
                </a:lnTo>
                <a:lnTo>
                  <a:pt x="496950" y="127381"/>
                </a:lnTo>
                <a:lnTo>
                  <a:pt x="495740" y="119612"/>
                </a:lnTo>
                <a:lnTo>
                  <a:pt x="492465" y="113665"/>
                </a:lnTo>
                <a:close/>
              </a:path>
              <a:path w="672464" h="158750">
                <a:moveTo>
                  <a:pt x="494664" y="53340"/>
                </a:moveTo>
                <a:lnTo>
                  <a:pt x="474599" y="53340"/>
                </a:lnTo>
                <a:lnTo>
                  <a:pt x="474599" y="96520"/>
                </a:lnTo>
                <a:lnTo>
                  <a:pt x="494664" y="96520"/>
                </a:lnTo>
                <a:lnTo>
                  <a:pt x="494664" y="53340"/>
                </a:lnTo>
                <a:close/>
              </a:path>
              <a:path w="672464" h="158750">
                <a:moveTo>
                  <a:pt x="379856" y="7493"/>
                </a:moveTo>
                <a:lnTo>
                  <a:pt x="372363" y="52070"/>
                </a:lnTo>
                <a:lnTo>
                  <a:pt x="347471" y="73533"/>
                </a:lnTo>
                <a:lnTo>
                  <a:pt x="347471" y="92202"/>
                </a:lnTo>
                <a:lnTo>
                  <a:pt x="361763" y="88173"/>
                </a:lnTo>
                <a:lnTo>
                  <a:pt x="373602" y="81407"/>
                </a:lnTo>
                <a:lnTo>
                  <a:pt x="383012" y="71878"/>
                </a:lnTo>
                <a:lnTo>
                  <a:pt x="390017" y="59563"/>
                </a:lnTo>
                <a:lnTo>
                  <a:pt x="416226" y="59563"/>
                </a:lnTo>
                <a:lnTo>
                  <a:pt x="396620" y="41148"/>
                </a:lnTo>
                <a:lnTo>
                  <a:pt x="398129" y="34036"/>
                </a:lnTo>
                <a:lnTo>
                  <a:pt x="399192" y="26273"/>
                </a:lnTo>
                <a:lnTo>
                  <a:pt x="399835" y="17662"/>
                </a:lnTo>
                <a:lnTo>
                  <a:pt x="400050" y="8255"/>
                </a:lnTo>
                <a:lnTo>
                  <a:pt x="379856" y="7493"/>
                </a:lnTo>
                <a:close/>
              </a:path>
              <a:path w="672464" h="158750">
                <a:moveTo>
                  <a:pt x="452755" y="6858"/>
                </a:moveTo>
                <a:lnTo>
                  <a:pt x="432815" y="6858"/>
                </a:lnTo>
                <a:lnTo>
                  <a:pt x="432815" y="91694"/>
                </a:lnTo>
                <a:lnTo>
                  <a:pt x="452755" y="91694"/>
                </a:lnTo>
                <a:lnTo>
                  <a:pt x="452755" y="53340"/>
                </a:lnTo>
                <a:lnTo>
                  <a:pt x="494664" y="53340"/>
                </a:lnTo>
                <a:lnTo>
                  <a:pt x="494664" y="34036"/>
                </a:lnTo>
                <a:lnTo>
                  <a:pt x="452755" y="34036"/>
                </a:lnTo>
                <a:lnTo>
                  <a:pt x="452755" y="6858"/>
                </a:lnTo>
                <a:close/>
              </a:path>
              <a:path w="672464" h="158750">
                <a:moveTo>
                  <a:pt x="416226" y="59563"/>
                </a:moveTo>
                <a:lnTo>
                  <a:pt x="390017" y="59563"/>
                </a:lnTo>
                <a:lnTo>
                  <a:pt x="419100" y="87757"/>
                </a:lnTo>
                <a:lnTo>
                  <a:pt x="432181" y="74549"/>
                </a:lnTo>
                <a:lnTo>
                  <a:pt x="416226" y="59563"/>
                </a:lnTo>
                <a:close/>
              </a:path>
              <a:path w="672464" h="158750">
                <a:moveTo>
                  <a:pt x="494664" y="5969"/>
                </a:moveTo>
                <a:lnTo>
                  <a:pt x="474599" y="5969"/>
                </a:lnTo>
                <a:lnTo>
                  <a:pt x="474599" y="34036"/>
                </a:lnTo>
                <a:lnTo>
                  <a:pt x="494664" y="34036"/>
                </a:lnTo>
                <a:lnTo>
                  <a:pt x="494664" y="5969"/>
                </a:lnTo>
                <a:close/>
              </a:path>
              <a:path w="672464" h="158750">
                <a:moveTo>
                  <a:pt x="208533" y="110363"/>
                </a:moveTo>
                <a:lnTo>
                  <a:pt x="187198" y="110363"/>
                </a:lnTo>
                <a:lnTo>
                  <a:pt x="187198" y="156718"/>
                </a:lnTo>
                <a:lnTo>
                  <a:pt x="321056" y="156718"/>
                </a:lnTo>
                <a:lnTo>
                  <a:pt x="321056" y="137795"/>
                </a:lnTo>
                <a:lnTo>
                  <a:pt x="208533" y="137795"/>
                </a:lnTo>
                <a:lnTo>
                  <a:pt x="208533" y="110363"/>
                </a:lnTo>
                <a:close/>
              </a:path>
              <a:path w="672464" h="158750">
                <a:moveTo>
                  <a:pt x="317881" y="5969"/>
                </a:moveTo>
                <a:lnTo>
                  <a:pt x="297052" y="5969"/>
                </a:lnTo>
                <a:lnTo>
                  <a:pt x="297052" y="23622"/>
                </a:lnTo>
                <a:lnTo>
                  <a:pt x="269875" y="23622"/>
                </a:lnTo>
                <a:lnTo>
                  <a:pt x="269875" y="41783"/>
                </a:lnTo>
                <a:lnTo>
                  <a:pt x="297052" y="41783"/>
                </a:lnTo>
                <a:lnTo>
                  <a:pt x="297052" y="54102"/>
                </a:lnTo>
                <a:lnTo>
                  <a:pt x="269875" y="54102"/>
                </a:lnTo>
                <a:lnTo>
                  <a:pt x="269875" y="72263"/>
                </a:lnTo>
                <a:lnTo>
                  <a:pt x="297052" y="72263"/>
                </a:lnTo>
                <a:lnTo>
                  <a:pt x="297052" y="120777"/>
                </a:lnTo>
                <a:lnTo>
                  <a:pt x="317881" y="120777"/>
                </a:lnTo>
                <a:lnTo>
                  <a:pt x="317881" y="5969"/>
                </a:lnTo>
                <a:close/>
              </a:path>
              <a:path w="672464" h="158750">
                <a:moveTo>
                  <a:pt x="263017" y="9652"/>
                </a:moveTo>
                <a:lnTo>
                  <a:pt x="179450" y="9652"/>
                </a:lnTo>
                <a:lnTo>
                  <a:pt x="179450" y="27686"/>
                </a:lnTo>
                <a:lnTo>
                  <a:pt x="242315" y="27686"/>
                </a:lnTo>
                <a:lnTo>
                  <a:pt x="242315" y="45847"/>
                </a:lnTo>
                <a:lnTo>
                  <a:pt x="179831" y="45847"/>
                </a:lnTo>
                <a:lnTo>
                  <a:pt x="179831" y="100076"/>
                </a:lnTo>
                <a:lnTo>
                  <a:pt x="231139" y="100076"/>
                </a:lnTo>
                <a:lnTo>
                  <a:pt x="238896" y="99978"/>
                </a:lnTo>
                <a:lnTo>
                  <a:pt x="281177" y="93853"/>
                </a:lnTo>
                <a:lnTo>
                  <a:pt x="281177" y="82042"/>
                </a:lnTo>
                <a:lnTo>
                  <a:pt x="200532" y="82042"/>
                </a:lnTo>
                <a:lnTo>
                  <a:pt x="200532" y="63373"/>
                </a:lnTo>
                <a:lnTo>
                  <a:pt x="263017" y="63373"/>
                </a:lnTo>
                <a:lnTo>
                  <a:pt x="263017" y="9652"/>
                </a:lnTo>
                <a:close/>
              </a:path>
              <a:path w="672464" h="158750">
                <a:moveTo>
                  <a:pt x="281177" y="76327"/>
                </a:moveTo>
                <a:lnTo>
                  <a:pt x="239879" y="81948"/>
                </a:lnTo>
                <a:lnTo>
                  <a:pt x="232282" y="82042"/>
                </a:lnTo>
                <a:lnTo>
                  <a:pt x="281177" y="82042"/>
                </a:lnTo>
                <a:lnTo>
                  <a:pt x="281177" y="76327"/>
                </a:lnTo>
                <a:close/>
              </a:path>
              <a:path w="672464" h="158750">
                <a:moveTo>
                  <a:pt x="76326" y="36576"/>
                </a:moveTo>
                <a:lnTo>
                  <a:pt x="29337" y="42545"/>
                </a:lnTo>
                <a:lnTo>
                  <a:pt x="11683" y="61214"/>
                </a:lnTo>
                <a:lnTo>
                  <a:pt x="12799" y="67333"/>
                </a:lnTo>
                <a:lnTo>
                  <a:pt x="49926" y="84836"/>
                </a:lnTo>
                <a:lnTo>
                  <a:pt x="76326" y="86360"/>
                </a:lnTo>
                <a:lnTo>
                  <a:pt x="90185" y="85979"/>
                </a:lnTo>
                <a:lnTo>
                  <a:pt x="130931" y="76858"/>
                </a:lnTo>
                <a:lnTo>
                  <a:pt x="138073" y="69977"/>
                </a:lnTo>
                <a:lnTo>
                  <a:pt x="76326" y="69977"/>
                </a:lnTo>
                <a:lnTo>
                  <a:pt x="66774" y="69812"/>
                </a:lnTo>
                <a:lnTo>
                  <a:pt x="32765" y="63881"/>
                </a:lnTo>
                <a:lnTo>
                  <a:pt x="32765" y="59055"/>
                </a:lnTo>
                <a:lnTo>
                  <a:pt x="76326" y="52959"/>
                </a:lnTo>
                <a:lnTo>
                  <a:pt x="138201" y="52959"/>
                </a:lnTo>
                <a:lnTo>
                  <a:pt x="136445" y="50260"/>
                </a:lnTo>
                <a:lnTo>
                  <a:pt x="90203" y="36955"/>
                </a:lnTo>
                <a:lnTo>
                  <a:pt x="76326" y="36576"/>
                </a:lnTo>
                <a:close/>
              </a:path>
              <a:path w="672464" h="158750">
                <a:moveTo>
                  <a:pt x="138201" y="52959"/>
                </a:moveTo>
                <a:lnTo>
                  <a:pt x="76326" y="52959"/>
                </a:lnTo>
                <a:lnTo>
                  <a:pt x="85806" y="53121"/>
                </a:lnTo>
                <a:lnTo>
                  <a:pt x="94249" y="53594"/>
                </a:lnTo>
                <a:lnTo>
                  <a:pt x="101669" y="54352"/>
                </a:lnTo>
                <a:lnTo>
                  <a:pt x="108076" y="55372"/>
                </a:lnTo>
                <a:lnTo>
                  <a:pt x="115824" y="57023"/>
                </a:lnTo>
                <a:lnTo>
                  <a:pt x="119761" y="59055"/>
                </a:lnTo>
                <a:lnTo>
                  <a:pt x="119761" y="63881"/>
                </a:lnTo>
                <a:lnTo>
                  <a:pt x="76326" y="69977"/>
                </a:lnTo>
                <a:lnTo>
                  <a:pt x="138073" y="69977"/>
                </a:lnTo>
                <a:lnTo>
                  <a:pt x="139745" y="67333"/>
                </a:lnTo>
                <a:lnTo>
                  <a:pt x="140843" y="61214"/>
                </a:lnTo>
                <a:lnTo>
                  <a:pt x="139745" y="55332"/>
                </a:lnTo>
                <a:lnTo>
                  <a:pt x="138201" y="52959"/>
                </a:lnTo>
                <a:close/>
              </a:path>
              <a:path w="672464" h="158750">
                <a:moveTo>
                  <a:pt x="672464" y="132207"/>
                </a:moveTo>
                <a:lnTo>
                  <a:pt x="519683" y="132207"/>
                </a:lnTo>
                <a:lnTo>
                  <a:pt x="519683" y="151638"/>
                </a:lnTo>
                <a:lnTo>
                  <a:pt x="672464" y="151638"/>
                </a:lnTo>
                <a:lnTo>
                  <a:pt x="672464" y="132207"/>
                </a:lnTo>
                <a:close/>
              </a:path>
              <a:path w="672464" h="158750">
                <a:moveTo>
                  <a:pt x="606425" y="99314"/>
                </a:moveTo>
                <a:lnTo>
                  <a:pt x="585215" y="99314"/>
                </a:lnTo>
                <a:lnTo>
                  <a:pt x="585215" y="132207"/>
                </a:lnTo>
                <a:lnTo>
                  <a:pt x="606425" y="132207"/>
                </a:lnTo>
                <a:lnTo>
                  <a:pt x="606425" y="99314"/>
                </a:lnTo>
                <a:close/>
              </a:path>
              <a:path w="672464" h="158750">
                <a:moveTo>
                  <a:pt x="662686" y="11430"/>
                </a:moveTo>
                <a:lnTo>
                  <a:pt x="529463" y="11430"/>
                </a:lnTo>
                <a:lnTo>
                  <a:pt x="529463" y="99314"/>
                </a:lnTo>
                <a:lnTo>
                  <a:pt x="664337" y="99314"/>
                </a:lnTo>
                <a:lnTo>
                  <a:pt x="664337" y="79883"/>
                </a:lnTo>
                <a:lnTo>
                  <a:pt x="550671" y="79883"/>
                </a:lnTo>
                <a:lnTo>
                  <a:pt x="550671" y="30861"/>
                </a:lnTo>
                <a:lnTo>
                  <a:pt x="662686" y="30861"/>
                </a:lnTo>
                <a:lnTo>
                  <a:pt x="662686" y="11430"/>
                </a:lnTo>
                <a:close/>
              </a:path>
              <a:path w="672464" h="158750">
                <a:moveTo>
                  <a:pt x="146684" y="14986"/>
                </a:moveTo>
                <a:lnTo>
                  <a:pt x="5968" y="14986"/>
                </a:lnTo>
                <a:lnTo>
                  <a:pt x="5968" y="31877"/>
                </a:lnTo>
                <a:lnTo>
                  <a:pt x="146684" y="31877"/>
                </a:lnTo>
                <a:lnTo>
                  <a:pt x="146684" y="14986"/>
                </a:lnTo>
                <a:close/>
              </a:path>
              <a:path w="672464" h="158750">
                <a:moveTo>
                  <a:pt x="86613" y="0"/>
                </a:moveTo>
                <a:lnTo>
                  <a:pt x="65531" y="0"/>
                </a:lnTo>
                <a:lnTo>
                  <a:pt x="65531" y="14986"/>
                </a:lnTo>
                <a:lnTo>
                  <a:pt x="86613" y="14986"/>
                </a:lnTo>
                <a:lnTo>
                  <a:pt x="86613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796667" y="5400040"/>
            <a:ext cx="672465" cy="157480"/>
          </a:xfrm>
          <a:custGeom>
            <a:avLst/>
            <a:gdLst/>
            <a:ahLst/>
            <a:cxnLst/>
            <a:rect l="l" t="t" r="r" b="b"/>
            <a:pathLst>
              <a:path w="672464" h="157479">
                <a:moveTo>
                  <a:pt x="489711" y="100838"/>
                </a:moveTo>
                <a:lnTo>
                  <a:pt x="357758" y="100838"/>
                </a:lnTo>
                <a:lnTo>
                  <a:pt x="357758" y="151638"/>
                </a:lnTo>
                <a:lnTo>
                  <a:pt x="489711" y="151638"/>
                </a:lnTo>
                <a:lnTo>
                  <a:pt x="489711" y="134493"/>
                </a:lnTo>
                <a:lnTo>
                  <a:pt x="378587" y="134493"/>
                </a:lnTo>
                <a:lnTo>
                  <a:pt x="378587" y="117729"/>
                </a:lnTo>
                <a:lnTo>
                  <a:pt x="489711" y="117729"/>
                </a:lnTo>
                <a:lnTo>
                  <a:pt x="489711" y="100838"/>
                </a:lnTo>
                <a:close/>
              </a:path>
              <a:path w="672464" h="157479">
                <a:moveTo>
                  <a:pt x="489711" y="117729"/>
                </a:moveTo>
                <a:lnTo>
                  <a:pt x="469010" y="117729"/>
                </a:lnTo>
                <a:lnTo>
                  <a:pt x="469010" y="134493"/>
                </a:lnTo>
                <a:lnTo>
                  <a:pt x="489711" y="134493"/>
                </a:lnTo>
                <a:lnTo>
                  <a:pt x="489711" y="117729"/>
                </a:lnTo>
                <a:close/>
              </a:path>
              <a:path w="672464" h="157479">
                <a:moveTo>
                  <a:pt x="662050" y="89027"/>
                </a:moveTo>
                <a:lnTo>
                  <a:pt x="529590" y="89027"/>
                </a:lnTo>
                <a:lnTo>
                  <a:pt x="529590" y="105410"/>
                </a:lnTo>
                <a:lnTo>
                  <a:pt x="641604" y="105410"/>
                </a:lnTo>
                <a:lnTo>
                  <a:pt x="641604" y="112522"/>
                </a:lnTo>
                <a:lnTo>
                  <a:pt x="529970" y="112522"/>
                </a:lnTo>
                <a:lnTo>
                  <a:pt x="529970" y="151638"/>
                </a:lnTo>
                <a:lnTo>
                  <a:pt x="664718" y="151638"/>
                </a:lnTo>
                <a:lnTo>
                  <a:pt x="664718" y="135255"/>
                </a:lnTo>
                <a:lnTo>
                  <a:pt x="550544" y="135255"/>
                </a:lnTo>
                <a:lnTo>
                  <a:pt x="550544" y="128270"/>
                </a:lnTo>
                <a:lnTo>
                  <a:pt x="662050" y="128270"/>
                </a:lnTo>
                <a:lnTo>
                  <a:pt x="662050" y="89027"/>
                </a:lnTo>
                <a:close/>
              </a:path>
              <a:path w="672464" h="157479">
                <a:moveTo>
                  <a:pt x="86106" y="104648"/>
                </a:moveTo>
                <a:lnTo>
                  <a:pt x="64643" y="104648"/>
                </a:lnTo>
                <a:lnTo>
                  <a:pt x="64643" y="156972"/>
                </a:lnTo>
                <a:lnTo>
                  <a:pt x="86106" y="156972"/>
                </a:lnTo>
                <a:lnTo>
                  <a:pt x="86106" y="104648"/>
                </a:lnTo>
                <a:close/>
              </a:path>
              <a:path w="672464" h="157479">
                <a:moveTo>
                  <a:pt x="152781" y="84963"/>
                </a:moveTo>
                <a:lnTo>
                  <a:pt x="0" y="84963"/>
                </a:lnTo>
                <a:lnTo>
                  <a:pt x="0" y="104648"/>
                </a:lnTo>
                <a:lnTo>
                  <a:pt x="152781" y="104648"/>
                </a:lnTo>
                <a:lnTo>
                  <a:pt x="152781" y="84963"/>
                </a:lnTo>
                <a:close/>
              </a:path>
              <a:path w="672464" h="157479">
                <a:moveTo>
                  <a:pt x="316102" y="81661"/>
                </a:moveTo>
                <a:lnTo>
                  <a:pt x="183641" y="81661"/>
                </a:lnTo>
                <a:lnTo>
                  <a:pt x="183641" y="98806"/>
                </a:lnTo>
                <a:lnTo>
                  <a:pt x="295656" y="98806"/>
                </a:lnTo>
                <a:lnTo>
                  <a:pt x="295656" y="108331"/>
                </a:lnTo>
                <a:lnTo>
                  <a:pt x="184022" y="108331"/>
                </a:lnTo>
                <a:lnTo>
                  <a:pt x="184022" y="151638"/>
                </a:lnTo>
                <a:lnTo>
                  <a:pt x="318769" y="151638"/>
                </a:lnTo>
                <a:lnTo>
                  <a:pt x="318769" y="134493"/>
                </a:lnTo>
                <a:lnTo>
                  <a:pt x="204596" y="134493"/>
                </a:lnTo>
                <a:lnTo>
                  <a:pt x="204596" y="124841"/>
                </a:lnTo>
                <a:lnTo>
                  <a:pt x="316102" y="124841"/>
                </a:lnTo>
                <a:lnTo>
                  <a:pt x="316102" y="81661"/>
                </a:lnTo>
                <a:close/>
              </a:path>
              <a:path w="672464" h="157479">
                <a:moveTo>
                  <a:pt x="672465" y="63754"/>
                </a:moveTo>
                <a:lnTo>
                  <a:pt x="519683" y="63754"/>
                </a:lnTo>
                <a:lnTo>
                  <a:pt x="519683" y="80645"/>
                </a:lnTo>
                <a:lnTo>
                  <a:pt x="672465" y="80645"/>
                </a:lnTo>
                <a:lnTo>
                  <a:pt x="672465" y="63754"/>
                </a:lnTo>
                <a:close/>
              </a:path>
              <a:path w="672464" h="157479">
                <a:moveTo>
                  <a:pt x="326516" y="55118"/>
                </a:moveTo>
                <a:lnTo>
                  <a:pt x="173735" y="55118"/>
                </a:lnTo>
                <a:lnTo>
                  <a:pt x="173735" y="72644"/>
                </a:lnTo>
                <a:lnTo>
                  <a:pt x="326516" y="72644"/>
                </a:lnTo>
                <a:lnTo>
                  <a:pt x="326516" y="55118"/>
                </a:lnTo>
                <a:close/>
              </a:path>
              <a:path w="672464" h="157479">
                <a:moveTo>
                  <a:pt x="500253" y="73279"/>
                </a:moveTo>
                <a:lnTo>
                  <a:pt x="347471" y="73279"/>
                </a:lnTo>
                <a:lnTo>
                  <a:pt x="347471" y="90678"/>
                </a:lnTo>
                <a:lnTo>
                  <a:pt x="500253" y="90678"/>
                </a:lnTo>
                <a:lnTo>
                  <a:pt x="500253" y="73279"/>
                </a:lnTo>
                <a:close/>
              </a:path>
              <a:path w="672464" h="157479">
                <a:moveTo>
                  <a:pt x="434085" y="61722"/>
                </a:moveTo>
                <a:lnTo>
                  <a:pt x="413384" y="61722"/>
                </a:lnTo>
                <a:lnTo>
                  <a:pt x="413384" y="73279"/>
                </a:lnTo>
                <a:lnTo>
                  <a:pt x="434085" y="73279"/>
                </a:lnTo>
                <a:lnTo>
                  <a:pt x="434085" y="61722"/>
                </a:lnTo>
                <a:close/>
              </a:path>
              <a:path w="672464" h="157479">
                <a:moveTo>
                  <a:pt x="491490" y="44577"/>
                </a:moveTo>
                <a:lnTo>
                  <a:pt x="355981" y="44577"/>
                </a:lnTo>
                <a:lnTo>
                  <a:pt x="355981" y="61722"/>
                </a:lnTo>
                <a:lnTo>
                  <a:pt x="491490" y="61722"/>
                </a:lnTo>
                <a:lnTo>
                  <a:pt x="491490" y="44577"/>
                </a:lnTo>
                <a:close/>
              </a:path>
              <a:path w="672464" h="157479">
                <a:moveTo>
                  <a:pt x="403351" y="19431"/>
                </a:moveTo>
                <a:lnTo>
                  <a:pt x="382396" y="19431"/>
                </a:lnTo>
                <a:lnTo>
                  <a:pt x="382396" y="44577"/>
                </a:lnTo>
                <a:lnTo>
                  <a:pt x="403351" y="44577"/>
                </a:lnTo>
                <a:lnTo>
                  <a:pt x="403351" y="19431"/>
                </a:lnTo>
                <a:close/>
              </a:path>
              <a:path w="672464" h="157479">
                <a:moveTo>
                  <a:pt x="465073" y="19431"/>
                </a:moveTo>
                <a:lnTo>
                  <a:pt x="444119" y="19431"/>
                </a:lnTo>
                <a:lnTo>
                  <a:pt x="444119" y="44577"/>
                </a:lnTo>
                <a:lnTo>
                  <a:pt x="465073" y="44577"/>
                </a:lnTo>
                <a:lnTo>
                  <a:pt x="465073" y="19431"/>
                </a:lnTo>
                <a:close/>
              </a:path>
              <a:path w="672464" h="157479">
                <a:moveTo>
                  <a:pt x="489838" y="2413"/>
                </a:moveTo>
                <a:lnTo>
                  <a:pt x="357631" y="2413"/>
                </a:lnTo>
                <a:lnTo>
                  <a:pt x="357631" y="19431"/>
                </a:lnTo>
                <a:lnTo>
                  <a:pt x="489838" y="19431"/>
                </a:lnTo>
                <a:lnTo>
                  <a:pt x="489838" y="2413"/>
                </a:lnTo>
                <a:close/>
              </a:path>
              <a:path w="672464" h="157479">
                <a:moveTo>
                  <a:pt x="596010" y="0"/>
                </a:moveTo>
                <a:lnTo>
                  <a:pt x="557488" y="3857"/>
                </a:lnTo>
                <a:lnTo>
                  <a:pt x="528573" y="28702"/>
                </a:lnTo>
                <a:lnTo>
                  <a:pt x="529742" y="35891"/>
                </a:lnTo>
                <a:lnTo>
                  <a:pt x="568928" y="56086"/>
                </a:lnTo>
                <a:lnTo>
                  <a:pt x="596010" y="57785"/>
                </a:lnTo>
                <a:lnTo>
                  <a:pt x="610181" y="57358"/>
                </a:lnTo>
                <a:lnTo>
                  <a:pt x="652766" y="47079"/>
                </a:lnTo>
                <a:lnTo>
                  <a:pt x="659211" y="41021"/>
                </a:lnTo>
                <a:lnTo>
                  <a:pt x="596010" y="41021"/>
                </a:lnTo>
                <a:lnTo>
                  <a:pt x="585955" y="40826"/>
                </a:lnTo>
                <a:lnTo>
                  <a:pt x="550036" y="32639"/>
                </a:lnTo>
                <a:lnTo>
                  <a:pt x="550036" y="25019"/>
                </a:lnTo>
                <a:lnTo>
                  <a:pt x="596010" y="16637"/>
                </a:lnTo>
                <a:lnTo>
                  <a:pt x="659170" y="16637"/>
                </a:lnTo>
                <a:lnTo>
                  <a:pt x="658637" y="15732"/>
                </a:lnTo>
                <a:lnTo>
                  <a:pt x="622934" y="1714"/>
                </a:lnTo>
                <a:lnTo>
                  <a:pt x="610127" y="428"/>
                </a:lnTo>
                <a:lnTo>
                  <a:pt x="596010" y="0"/>
                </a:lnTo>
                <a:close/>
              </a:path>
              <a:path w="672464" h="157479">
                <a:moveTo>
                  <a:pt x="659170" y="16637"/>
                </a:moveTo>
                <a:lnTo>
                  <a:pt x="596010" y="16637"/>
                </a:lnTo>
                <a:lnTo>
                  <a:pt x="605817" y="16831"/>
                </a:lnTo>
                <a:lnTo>
                  <a:pt x="614648" y="17430"/>
                </a:lnTo>
                <a:lnTo>
                  <a:pt x="622478" y="18458"/>
                </a:lnTo>
                <a:lnTo>
                  <a:pt x="629284" y="19939"/>
                </a:lnTo>
                <a:lnTo>
                  <a:pt x="637667" y="22098"/>
                </a:lnTo>
                <a:lnTo>
                  <a:pt x="641984" y="25019"/>
                </a:lnTo>
                <a:lnTo>
                  <a:pt x="641984" y="32639"/>
                </a:lnTo>
                <a:lnTo>
                  <a:pt x="596010" y="41021"/>
                </a:lnTo>
                <a:lnTo>
                  <a:pt x="659211" y="41021"/>
                </a:lnTo>
                <a:lnTo>
                  <a:pt x="662152" y="35891"/>
                </a:lnTo>
                <a:lnTo>
                  <a:pt x="663320" y="28702"/>
                </a:lnTo>
                <a:lnTo>
                  <a:pt x="662152" y="21699"/>
                </a:lnTo>
                <a:lnTo>
                  <a:pt x="659170" y="16637"/>
                </a:lnTo>
                <a:close/>
              </a:path>
              <a:path w="672464" h="157479">
                <a:moveTo>
                  <a:pt x="142112" y="4191"/>
                </a:moveTo>
                <a:lnTo>
                  <a:pt x="9778" y="4191"/>
                </a:lnTo>
                <a:lnTo>
                  <a:pt x="9778" y="23749"/>
                </a:lnTo>
                <a:lnTo>
                  <a:pt x="120522" y="23749"/>
                </a:lnTo>
                <a:lnTo>
                  <a:pt x="120522" y="75819"/>
                </a:lnTo>
                <a:lnTo>
                  <a:pt x="142112" y="75819"/>
                </a:lnTo>
                <a:lnTo>
                  <a:pt x="142112" y="4191"/>
                </a:lnTo>
                <a:close/>
              </a:path>
              <a:path w="672464" h="157479">
                <a:moveTo>
                  <a:pt x="315849" y="2413"/>
                </a:moveTo>
                <a:lnTo>
                  <a:pt x="183514" y="2413"/>
                </a:lnTo>
                <a:lnTo>
                  <a:pt x="183514" y="20066"/>
                </a:lnTo>
                <a:lnTo>
                  <a:pt x="294894" y="20066"/>
                </a:lnTo>
                <a:lnTo>
                  <a:pt x="294894" y="50546"/>
                </a:lnTo>
                <a:lnTo>
                  <a:pt x="315849" y="50546"/>
                </a:lnTo>
                <a:lnTo>
                  <a:pt x="315849" y="2413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532759" y="5400294"/>
            <a:ext cx="321310" cy="153670"/>
          </a:xfrm>
          <a:custGeom>
            <a:avLst/>
            <a:gdLst/>
            <a:ahLst/>
            <a:cxnLst/>
            <a:rect l="l" t="t" r="r" b="b"/>
            <a:pathLst>
              <a:path w="321310" h="153670">
                <a:moveTo>
                  <a:pt x="76326" y="100710"/>
                </a:moveTo>
                <a:lnTo>
                  <a:pt x="37982" y="104193"/>
                </a:lnTo>
                <a:lnTo>
                  <a:pt x="8889" y="126999"/>
                </a:lnTo>
                <a:lnTo>
                  <a:pt x="10080" y="133550"/>
                </a:lnTo>
                <a:lnTo>
                  <a:pt x="49466" y="152066"/>
                </a:lnTo>
                <a:lnTo>
                  <a:pt x="76326" y="153669"/>
                </a:lnTo>
                <a:lnTo>
                  <a:pt x="90350" y="153267"/>
                </a:lnTo>
                <a:lnTo>
                  <a:pt x="132921" y="143698"/>
                </a:lnTo>
                <a:lnTo>
                  <a:pt x="140046" y="137286"/>
                </a:lnTo>
                <a:lnTo>
                  <a:pt x="76326" y="137286"/>
                </a:lnTo>
                <a:lnTo>
                  <a:pt x="66776" y="137100"/>
                </a:lnTo>
                <a:lnTo>
                  <a:pt x="30606" y="130174"/>
                </a:lnTo>
                <a:lnTo>
                  <a:pt x="30606" y="124078"/>
                </a:lnTo>
                <a:lnTo>
                  <a:pt x="76326" y="116966"/>
                </a:lnTo>
                <a:lnTo>
                  <a:pt x="140151" y="116966"/>
                </a:lnTo>
                <a:lnTo>
                  <a:pt x="138890" y="115014"/>
                </a:lnTo>
                <a:lnTo>
                  <a:pt x="90352" y="101093"/>
                </a:lnTo>
                <a:lnTo>
                  <a:pt x="76326" y="100710"/>
                </a:lnTo>
                <a:close/>
              </a:path>
              <a:path w="321310" h="153670">
                <a:moveTo>
                  <a:pt x="140151" y="116966"/>
                </a:moveTo>
                <a:lnTo>
                  <a:pt x="76326" y="116966"/>
                </a:lnTo>
                <a:lnTo>
                  <a:pt x="85730" y="117135"/>
                </a:lnTo>
                <a:lnTo>
                  <a:pt x="94313" y="117649"/>
                </a:lnTo>
                <a:lnTo>
                  <a:pt x="102062" y="118520"/>
                </a:lnTo>
                <a:lnTo>
                  <a:pt x="108965" y="119760"/>
                </a:lnTo>
                <a:lnTo>
                  <a:pt x="117601" y="121538"/>
                </a:lnTo>
                <a:lnTo>
                  <a:pt x="121919" y="124078"/>
                </a:lnTo>
                <a:lnTo>
                  <a:pt x="121919" y="130174"/>
                </a:lnTo>
                <a:lnTo>
                  <a:pt x="76326" y="137286"/>
                </a:lnTo>
                <a:lnTo>
                  <a:pt x="140046" y="137286"/>
                </a:lnTo>
                <a:lnTo>
                  <a:pt x="142446" y="133550"/>
                </a:lnTo>
                <a:lnTo>
                  <a:pt x="143637" y="126999"/>
                </a:lnTo>
                <a:lnTo>
                  <a:pt x="142448" y="120524"/>
                </a:lnTo>
                <a:lnTo>
                  <a:pt x="140151" y="116966"/>
                </a:lnTo>
                <a:close/>
              </a:path>
              <a:path w="321310" h="153670">
                <a:moveTo>
                  <a:pt x="219837" y="50926"/>
                </a:moveTo>
                <a:lnTo>
                  <a:pt x="205612" y="50926"/>
                </a:lnTo>
                <a:lnTo>
                  <a:pt x="199262" y="52831"/>
                </a:lnTo>
                <a:lnTo>
                  <a:pt x="193801" y="56641"/>
                </a:lnTo>
                <a:lnTo>
                  <a:pt x="188340" y="60324"/>
                </a:lnTo>
                <a:lnTo>
                  <a:pt x="176275" y="98424"/>
                </a:lnTo>
                <a:lnTo>
                  <a:pt x="176581" y="105594"/>
                </a:lnTo>
                <a:lnTo>
                  <a:pt x="193801" y="140334"/>
                </a:lnTo>
                <a:lnTo>
                  <a:pt x="199262" y="144144"/>
                </a:lnTo>
                <a:lnTo>
                  <a:pt x="205612" y="146049"/>
                </a:lnTo>
                <a:lnTo>
                  <a:pt x="219837" y="146049"/>
                </a:lnTo>
                <a:lnTo>
                  <a:pt x="226187" y="144144"/>
                </a:lnTo>
                <a:lnTo>
                  <a:pt x="237236" y="136651"/>
                </a:lnTo>
                <a:lnTo>
                  <a:pt x="241553" y="131190"/>
                </a:lnTo>
                <a:lnTo>
                  <a:pt x="243169" y="127507"/>
                </a:lnTo>
                <a:lnTo>
                  <a:pt x="207899" y="127507"/>
                </a:lnTo>
                <a:lnTo>
                  <a:pt x="203962" y="124967"/>
                </a:lnTo>
                <a:lnTo>
                  <a:pt x="197612" y="114807"/>
                </a:lnTo>
                <a:lnTo>
                  <a:pt x="195961" y="107695"/>
                </a:lnTo>
                <a:lnTo>
                  <a:pt x="195961" y="89153"/>
                </a:lnTo>
                <a:lnTo>
                  <a:pt x="197612" y="82041"/>
                </a:lnTo>
                <a:lnTo>
                  <a:pt x="200787" y="77088"/>
                </a:lnTo>
                <a:lnTo>
                  <a:pt x="203962" y="72008"/>
                </a:lnTo>
                <a:lnTo>
                  <a:pt x="207899" y="69468"/>
                </a:lnTo>
                <a:lnTo>
                  <a:pt x="243259" y="69468"/>
                </a:lnTo>
                <a:lnTo>
                  <a:pt x="241680" y="65785"/>
                </a:lnTo>
                <a:lnTo>
                  <a:pt x="237362" y="60324"/>
                </a:lnTo>
                <a:lnTo>
                  <a:pt x="231775" y="56641"/>
                </a:lnTo>
                <a:lnTo>
                  <a:pt x="226187" y="52831"/>
                </a:lnTo>
                <a:lnTo>
                  <a:pt x="219837" y="50926"/>
                </a:lnTo>
                <a:close/>
              </a:path>
              <a:path w="321310" h="153670">
                <a:moveTo>
                  <a:pt x="243259" y="69468"/>
                </a:moveTo>
                <a:lnTo>
                  <a:pt x="217677" y="69468"/>
                </a:lnTo>
                <a:lnTo>
                  <a:pt x="221741" y="72008"/>
                </a:lnTo>
                <a:lnTo>
                  <a:pt x="225043" y="77088"/>
                </a:lnTo>
                <a:lnTo>
                  <a:pt x="228218" y="82041"/>
                </a:lnTo>
                <a:lnTo>
                  <a:pt x="229869" y="89153"/>
                </a:lnTo>
                <a:lnTo>
                  <a:pt x="229869" y="107695"/>
                </a:lnTo>
                <a:lnTo>
                  <a:pt x="228218" y="114807"/>
                </a:lnTo>
                <a:lnTo>
                  <a:pt x="225043" y="119887"/>
                </a:lnTo>
                <a:lnTo>
                  <a:pt x="221741" y="124967"/>
                </a:lnTo>
                <a:lnTo>
                  <a:pt x="217677" y="127507"/>
                </a:lnTo>
                <a:lnTo>
                  <a:pt x="243169" y="127507"/>
                </a:lnTo>
                <a:lnTo>
                  <a:pt x="249300" y="98424"/>
                </a:lnTo>
                <a:lnTo>
                  <a:pt x="249015" y="91257"/>
                </a:lnTo>
                <a:lnTo>
                  <a:pt x="248158" y="84613"/>
                </a:lnTo>
                <a:lnTo>
                  <a:pt x="246729" y="78493"/>
                </a:lnTo>
                <a:lnTo>
                  <a:pt x="244728" y="72897"/>
                </a:lnTo>
                <a:lnTo>
                  <a:pt x="243259" y="69468"/>
                </a:lnTo>
                <a:close/>
              </a:path>
              <a:path w="321310" h="153670">
                <a:moveTo>
                  <a:pt x="152780" y="76961"/>
                </a:moveTo>
                <a:lnTo>
                  <a:pt x="0" y="76961"/>
                </a:lnTo>
                <a:lnTo>
                  <a:pt x="0" y="93979"/>
                </a:lnTo>
                <a:lnTo>
                  <a:pt x="152780" y="93979"/>
                </a:lnTo>
                <a:lnTo>
                  <a:pt x="152780" y="76961"/>
                </a:lnTo>
                <a:close/>
              </a:path>
              <a:path w="321310" h="153670">
                <a:moveTo>
                  <a:pt x="86613" y="67182"/>
                </a:moveTo>
                <a:lnTo>
                  <a:pt x="65912" y="67182"/>
                </a:lnTo>
                <a:lnTo>
                  <a:pt x="65912" y="76961"/>
                </a:lnTo>
                <a:lnTo>
                  <a:pt x="86613" y="76961"/>
                </a:lnTo>
                <a:lnTo>
                  <a:pt x="86613" y="67182"/>
                </a:lnTo>
                <a:close/>
              </a:path>
              <a:path w="321310" h="153670">
                <a:moveTo>
                  <a:pt x="142748" y="2158"/>
                </a:moveTo>
                <a:lnTo>
                  <a:pt x="10794" y="2158"/>
                </a:lnTo>
                <a:lnTo>
                  <a:pt x="10794" y="67182"/>
                </a:lnTo>
                <a:lnTo>
                  <a:pt x="144144" y="67182"/>
                </a:lnTo>
                <a:lnTo>
                  <a:pt x="144144" y="50799"/>
                </a:lnTo>
                <a:lnTo>
                  <a:pt x="31750" y="50799"/>
                </a:lnTo>
                <a:lnTo>
                  <a:pt x="31750" y="42544"/>
                </a:lnTo>
                <a:lnTo>
                  <a:pt x="140335" y="42544"/>
                </a:lnTo>
                <a:lnTo>
                  <a:pt x="140335" y="26669"/>
                </a:lnTo>
                <a:lnTo>
                  <a:pt x="31750" y="26669"/>
                </a:lnTo>
                <a:lnTo>
                  <a:pt x="31750" y="18541"/>
                </a:lnTo>
                <a:lnTo>
                  <a:pt x="142748" y="18541"/>
                </a:lnTo>
                <a:lnTo>
                  <a:pt x="142748" y="2158"/>
                </a:lnTo>
                <a:close/>
              </a:path>
              <a:path w="321310" h="153670">
                <a:moveTo>
                  <a:pt x="320928" y="80136"/>
                </a:moveTo>
                <a:lnTo>
                  <a:pt x="301243" y="80136"/>
                </a:lnTo>
                <a:lnTo>
                  <a:pt x="301243" y="153161"/>
                </a:lnTo>
                <a:lnTo>
                  <a:pt x="320928" y="153161"/>
                </a:lnTo>
                <a:lnTo>
                  <a:pt x="320928" y="80136"/>
                </a:lnTo>
                <a:close/>
              </a:path>
              <a:path w="321310" h="153670">
                <a:moveTo>
                  <a:pt x="280796" y="1269"/>
                </a:moveTo>
                <a:lnTo>
                  <a:pt x="261112" y="1269"/>
                </a:lnTo>
                <a:lnTo>
                  <a:pt x="261112" y="150494"/>
                </a:lnTo>
                <a:lnTo>
                  <a:pt x="280796" y="150494"/>
                </a:lnTo>
                <a:lnTo>
                  <a:pt x="280796" y="80136"/>
                </a:lnTo>
                <a:lnTo>
                  <a:pt x="320928" y="80136"/>
                </a:lnTo>
                <a:lnTo>
                  <a:pt x="320928" y="60578"/>
                </a:lnTo>
                <a:lnTo>
                  <a:pt x="280796" y="60578"/>
                </a:lnTo>
                <a:lnTo>
                  <a:pt x="280796" y="1269"/>
                </a:lnTo>
                <a:close/>
              </a:path>
              <a:path w="321310" h="153670">
                <a:moveTo>
                  <a:pt x="320928" y="380"/>
                </a:moveTo>
                <a:lnTo>
                  <a:pt x="301243" y="380"/>
                </a:lnTo>
                <a:lnTo>
                  <a:pt x="301243" y="60578"/>
                </a:lnTo>
                <a:lnTo>
                  <a:pt x="320928" y="60578"/>
                </a:lnTo>
                <a:lnTo>
                  <a:pt x="320928" y="380"/>
                </a:lnTo>
                <a:close/>
              </a:path>
              <a:path w="321310" h="153670">
                <a:moveTo>
                  <a:pt x="253745" y="23621"/>
                </a:moveTo>
                <a:lnTo>
                  <a:pt x="170433" y="23621"/>
                </a:lnTo>
                <a:lnTo>
                  <a:pt x="170433" y="42544"/>
                </a:lnTo>
                <a:lnTo>
                  <a:pt x="253745" y="42544"/>
                </a:lnTo>
                <a:lnTo>
                  <a:pt x="253745" y="23621"/>
                </a:lnTo>
                <a:close/>
              </a:path>
              <a:path w="321310" h="153670">
                <a:moveTo>
                  <a:pt x="222376" y="0"/>
                </a:moveTo>
                <a:lnTo>
                  <a:pt x="201675" y="0"/>
                </a:lnTo>
                <a:lnTo>
                  <a:pt x="201675" y="23621"/>
                </a:lnTo>
                <a:lnTo>
                  <a:pt x="222376" y="23621"/>
                </a:lnTo>
                <a:lnTo>
                  <a:pt x="222376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924427" y="5399404"/>
            <a:ext cx="1015365" cy="158115"/>
          </a:xfrm>
          <a:custGeom>
            <a:avLst/>
            <a:gdLst/>
            <a:ahLst/>
            <a:cxnLst/>
            <a:rect l="l" t="t" r="r" b="b"/>
            <a:pathLst>
              <a:path w="1015364" h="158114">
                <a:moveTo>
                  <a:pt x="490474" y="96901"/>
                </a:moveTo>
                <a:lnTo>
                  <a:pt x="360172" y="96901"/>
                </a:lnTo>
                <a:lnTo>
                  <a:pt x="360172" y="152019"/>
                </a:lnTo>
                <a:lnTo>
                  <a:pt x="490474" y="152019"/>
                </a:lnTo>
                <a:lnTo>
                  <a:pt x="490474" y="134620"/>
                </a:lnTo>
                <a:lnTo>
                  <a:pt x="380873" y="134620"/>
                </a:lnTo>
                <a:lnTo>
                  <a:pt x="380873" y="114427"/>
                </a:lnTo>
                <a:lnTo>
                  <a:pt x="490474" y="114427"/>
                </a:lnTo>
                <a:lnTo>
                  <a:pt x="490474" y="96901"/>
                </a:lnTo>
                <a:close/>
              </a:path>
              <a:path w="1015364" h="158114">
                <a:moveTo>
                  <a:pt x="490474" y="114427"/>
                </a:moveTo>
                <a:lnTo>
                  <a:pt x="469773" y="114427"/>
                </a:lnTo>
                <a:lnTo>
                  <a:pt x="469773" y="134620"/>
                </a:lnTo>
                <a:lnTo>
                  <a:pt x="490474" y="134620"/>
                </a:lnTo>
                <a:lnTo>
                  <a:pt x="490474" y="114427"/>
                </a:lnTo>
                <a:close/>
              </a:path>
              <a:path w="1015364" h="158114">
                <a:moveTo>
                  <a:pt x="598805" y="92202"/>
                </a:moveTo>
                <a:lnTo>
                  <a:pt x="560710" y="96327"/>
                </a:lnTo>
                <a:lnTo>
                  <a:pt x="532384" y="122936"/>
                </a:lnTo>
                <a:lnTo>
                  <a:pt x="533546" y="130557"/>
                </a:lnTo>
                <a:lnTo>
                  <a:pt x="571944" y="152177"/>
                </a:lnTo>
                <a:lnTo>
                  <a:pt x="598805" y="154051"/>
                </a:lnTo>
                <a:lnTo>
                  <a:pt x="612876" y="153578"/>
                </a:lnTo>
                <a:lnTo>
                  <a:pt x="654758" y="142420"/>
                </a:lnTo>
                <a:lnTo>
                  <a:pt x="660654" y="136779"/>
                </a:lnTo>
                <a:lnTo>
                  <a:pt x="598805" y="136779"/>
                </a:lnTo>
                <a:lnTo>
                  <a:pt x="589210" y="136542"/>
                </a:lnTo>
                <a:lnTo>
                  <a:pt x="554482" y="127254"/>
                </a:lnTo>
                <a:lnTo>
                  <a:pt x="554482" y="118872"/>
                </a:lnTo>
                <a:lnTo>
                  <a:pt x="598805" y="109474"/>
                </a:lnTo>
                <a:lnTo>
                  <a:pt x="660733" y="109474"/>
                </a:lnTo>
                <a:lnTo>
                  <a:pt x="660511" y="109061"/>
                </a:lnTo>
                <a:lnTo>
                  <a:pt x="612876" y="92656"/>
                </a:lnTo>
                <a:lnTo>
                  <a:pt x="598805" y="92202"/>
                </a:lnTo>
                <a:close/>
              </a:path>
              <a:path w="1015364" h="158114">
                <a:moveTo>
                  <a:pt x="660733" y="109474"/>
                </a:moveTo>
                <a:lnTo>
                  <a:pt x="598805" y="109474"/>
                </a:lnTo>
                <a:lnTo>
                  <a:pt x="608326" y="109692"/>
                </a:lnTo>
                <a:lnTo>
                  <a:pt x="616870" y="110363"/>
                </a:lnTo>
                <a:lnTo>
                  <a:pt x="624415" y="111509"/>
                </a:lnTo>
                <a:lnTo>
                  <a:pt x="630936" y="113157"/>
                </a:lnTo>
                <a:lnTo>
                  <a:pt x="638937" y="115570"/>
                </a:lnTo>
                <a:lnTo>
                  <a:pt x="643001" y="118872"/>
                </a:lnTo>
                <a:lnTo>
                  <a:pt x="643001" y="127254"/>
                </a:lnTo>
                <a:lnTo>
                  <a:pt x="598805" y="136779"/>
                </a:lnTo>
                <a:lnTo>
                  <a:pt x="660654" y="136779"/>
                </a:lnTo>
                <a:lnTo>
                  <a:pt x="663954" y="130557"/>
                </a:lnTo>
                <a:lnTo>
                  <a:pt x="665099" y="122936"/>
                </a:lnTo>
                <a:lnTo>
                  <a:pt x="663954" y="115462"/>
                </a:lnTo>
                <a:lnTo>
                  <a:pt x="660733" y="109474"/>
                </a:lnTo>
                <a:close/>
              </a:path>
              <a:path w="1015364" h="158114">
                <a:moveTo>
                  <a:pt x="260476" y="115697"/>
                </a:moveTo>
                <a:lnTo>
                  <a:pt x="239268" y="115697"/>
                </a:lnTo>
                <a:lnTo>
                  <a:pt x="239268" y="157607"/>
                </a:lnTo>
                <a:lnTo>
                  <a:pt x="260476" y="157607"/>
                </a:lnTo>
                <a:lnTo>
                  <a:pt x="260476" y="115697"/>
                </a:lnTo>
                <a:close/>
              </a:path>
              <a:path w="1015364" h="158114">
                <a:moveTo>
                  <a:pt x="326517" y="96266"/>
                </a:moveTo>
                <a:lnTo>
                  <a:pt x="173736" y="96266"/>
                </a:lnTo>
                <a:lnTo>
                  <a:pt x="173736" y="115697"/>
                </a:lnTo>
                <a:lnTo>
                  <a:pt x="326517" y="115697"/>
                </a:lnTo>
                <a:lnTo>
                  <a:pt x="326517" y="96266"/>
                </a:lnTo>
                <a:close/>
              </a:path>
              <a:path w="1015364" h="158114">
                <a:moveTo>
                  <a:pt x="86740" y="115697"/>
                </a:moveTo>
                <a:lnTo>
                  <a:pt x="65532" y="115697"/>
                </a:lnTo>
                <a:lnTo>
                  <a:pt x="65532" y="157607"/>
                </a:lnTo>
                <a:lnTo>
                  <a:pt x="86740" y="157607"/>
                </a:lnTo>
                <a:lnTo>
                  <a:pt x="86740" y="115697"/>
                </a:lnTo>
                <a:close/>
              </a:path>
              <a:path w="1015364" h="158114">
                <a:moveTo>
                  <a:pt x="152781" y="96266"/>
                </a:moveTo>
                <a:lnTo>
                  <a:pt x="0" y="96266"/>
                </a:lnTo>
                <a:lnTo>
                  <a:pt x="0" y="115697"/>
                </a:lnTo>
                <a:lnTo>
                  <a:pt x="152781" y="115697"/>
                </a:lnTo>
                <a:lnTo>
                  <a:pt x="152781" y="96266"/>
                </a:lnTo>
                <a:close/>
              </a:path>
              <a:path w="1015364" h="158114">
                <a:moveTo>
                  <a:pt x="1004951" y="93345"/>
                </a:moveTo>
                <a:lnTo>
                  <a:pt x="872489" y="93345"/>
                </a:lnTo>
                <a:lnTo>
                  <a:pt x="872489" y="109093"/>
                </a:lnTo>
                <a:lnTo>
                  <a:pt x="984631" y="109093"/>
                </a:lnTo>
                <a:lnTo>
                  <a:pt x="984631" y="115316"/>
                </a:lnTo>
                <a:lnTo>
                  <a:pt x="872871" y="115316"/>
                </a:lnTo>
                <a:lnTo>
                  <a:pt x="872871" y="152273"/>
                </a:lnTo>
                <a:lnTo>
                  <a:pt x="1007618" y="152273"/>
                </a:lnTo>
                <a:lnTo>
                  <a:pt x="1007618" y="136525"/>
                </a:lnTo>
                <a:lnTo>
                  <a:pt x="893190" y="136525"/>
                </a:lnTo>
                <a:lnTo>
                  <a:pt x="893190" y="130302"/>
                </a:lnTo>
                <a:lnTo>
                  <a:pt x="1004951" y="130302"/>
                </a:lnTo>
                <a:lnTo>
                  <a:pt x="1004951" y="93345"/>
                </a:lnTo>
                <a:close/>
              </a:path>
              <a:path w="1015364" h="158114">
                <a:moveTo>
                  <a:pt x="1015364" y="69850"/>
                </a:moveTo>
                <a:lnTo>
                  <a:pt x="862584" y="69850"/>
                </a:lnTo>
                <a:lnTo>
                  <a:pt x="862584" y="85852"/>
                </a:lnTo>
                <a:lnTo>
                  <a:pt x="1015364" y="85852"/>
                </a:lnTo>
                <a:lnTo>
                  <a:pt x="1015364" y="69850"/>
                </a:lnTo>
                <a:close/>
              </a:path>
              <a:path w="1015364" h="158114">
                <a:moveTo>
                  <a:pt x="663828" y="65786"/>
                </a:moveTo>
                <a:lnTo>
                  <a:pt x="643127" y="65786"/>
                </a:lnTo>
                <a:lnTo>
                  <a:pt x="643127" y="90932"/>
                </a:lnTo>
                <a:lnTo>
                  <a:pt x="663828" y="90932"/>
                </a:lnTo>
                <a:lnTo>
                  <a:pt x="663828" y="65786"/>
                </a:lnTo>
                <a:close/>
              </a:path>
              <a:path w="1015364" h="158114">
                <a:moveTo>
                  <a:pt x="602614" y="22606"/>
                </a:moveTo>
                <a:lnTo>
                  <a:pt x="582422" y="22606"/>
                </a:lnTo>
                <a:lnTo>
                  <a:pt x="582422" y="66421"/>
                </a:lnTo>
                <a:lnTo>
                  <a:pt x="520700" y="66421"/>
                </a:lnTo>
                <a:lnTo>
                  <a:pt x="520700" y="84074"/>
                </a:lnTo>
                <a:lnTo>
                  <a:pt x="573913" y="84074"/>
                </a:lnTo>
                <a:lnTo>
                  <a:pt x="618109" y="80137"/>
                </a:lnTo>
                <a:lnTo>
                  <a:pt x="623951" y="78105"/>
                </a:lnTo>
                <a:lnTo>
                  <a:pt x="623951" y="65786"/>
                </a:lnTo>
                <a:lnTo>
                  <a:pt x="663828" y="65786"/>
                </a:lnTo>
                <a:lnTo>
                  <a:pt x="663828" y="65278"/>
                </a:lnTo>
                <a:lnTo>
                  <a:pt x="602614" y="65278"/>
                </a:lnTo>
                <a:lnTo>
                  <a:pt x="602614" y="22606"/>
                </a:lnTo>
                <a:close/>
              </a:path>
              <a:path w="1015364" h="158114">
                <a:moveTo>
                  <a:pt x="558419" y="22606"/>
                </a:moveTo>
                <a:lnTo>
                  <a:pt x="538226" y="22606"/>
                </a:lnTo>
                <a:lnTo>
                  <a:pt x="538226" y="66421"/>
                </a:lnTo>
                <a:lnTo>
                  <a:pt x="558419" y="66421"/>
                </a:lnTo>
                <a:lnTo>
                  <a:pt x="558419" y="22606"/>
                </a:lnTo>
                <a:close/>
              </a:path>
              <a:path w="1015364" h="158114">
                <a:moveTo>
                  <a:pt x="663828" y="1270"/>
                </a:moveTo>
                <a:lnTo>
                  <a:pt x="643127" y="1270"/>
                </a:lnTo>
                <a:lnTo>
                  <a:pt x="643127" y="17399"/>
                </a:lnTo>
                <a:lnTo>
                  <a:pt x="621157" y="17399"/>
                </a:lnTo>
                <a:lnTo>
                  <a:pt x="621157" y="34925"/>
                </a:lnTo>
                <a:lnTo>
                  <a:pt x="643127" y="34925"/>
                </a:lnTo>
                <a:lnTo>
                  <a:pt x="643127" y="48133"/>
                </a:lnTo>
                <a:lnTo>
                  <a:pt x="621157" y="48133"/>
                </a:lnTo>
                <a:lnTo>
                  <a:pt x="621157" y="61595"/>
                </a:lnTo>
                <a:lnTo>
                  <a:pt x="613663" y="63500"/>
                </a:lnTo>
                <a:lnTo>
                  <a:pt x="610108" y="64262"/>
                </a:lnTo>
                <a:lnTo>
                  <a:pt x="602614" y="65278"/>
                </a:lnTo>
                <a:lnTo>
                  <a:pt x="663828" y="65278"/>
                </a:lnTo>
                <a:lnTo>
                  <a:pt x="663828" y="1270"/>
                </a:lnTo>
                <a:close/>
              </a:path>
              <a:path w="1015364" h="158114">
                <a:moveTo>
                  <a:pt x="620013" y="4953"/>
                </a:moveTo>
                <a:lnTo>
                  <a:pt x="521208" y="4953"/>
                </a:lnTo>
                <a:lnTo>
                  <a:pt x="521208" y="22606"/>
                </a:lnTo>
                <a:lnTo>
                  <a:pt x="620013" y="22606"/>
                </a:lnTo>
                <a:lnTo>
                  <a:pt x="620013" y="4953"/>
                </a:lnTo>
                <a:close/>
              </a:path>
              <a:path w="1015364" h="158114">
                <a:moveTo>
                  <a:pt x="76326" y="2667"/>
                </a:moveTo>
                <a:lnTo>
                  <a:pt x="33335" y="10362"/>
                </a:lnTo>
                <a:lnTo>
                  <a:pt x="8000" y="35560"/>
                </a:lnTo>
                <a:lnTo>
                  <a:pt x="8000" y="52832"/>
                </a:lnTo>
                <a:lnTo>
                  <a:pt x="40639" y="81026"/>
                </a:lnTo>
                <a:lnTo>
                  <a:pt x="76326" y="85852"/>
                </a:lnTo>
                <a:lnTo>
                  <a:pt x="86115" y="85544"/>
                </a:lnTo>
                <a:lnTo>
                  <a:pt x="125603" y="74930"/>
                </a:lnTo>
                <a:lnTo>
                  <a:pt x="135354" y="67056"/>
                </a:lnTo>
                <a:lnTo>
                  <a:pt x="76326" y="67056"/>
                </a:lnTo>
                <a:lnTo>
                  <a:pt x="66204" y="66655"/>
                </a:lnTo>
                <a:lnTo>
                  <a:pt x="29590" y="51181"/>
                </a:lnTo>
                <a:lnTo>
                  <a:pt x="29590" y="37338"/>
                </a:lnTo>
                <a:lnTo>
                  <a:pt x="66204" y="21971"/>
                </a:lnTo>
                <a:lnTo>
                  <a:pt x="76326" y="21590"/>
                </a:lnTo>
                <a:lnTo>
                  <a:pt x="135612" y="21590"/>
                </a:lnTo>
                <a:lnTo>
                  <a:pt x="131282" y="17514"/>
                </a:lnTo>
                <a:lnTo>
                  <a:pt x="95250" y="3905"/>
                </a:lnTo>
                <a:lnTo>
                  <a:pt x="86062" y="2976"/>
                </a:lnTo>
                <a:lnTo>
                  <a:pt x="76326" y="2667"/>
                </a:lnTo>
                <a:close/>
              </a:path>
              <a:path w="1015364" h="158114">
                <a:moveTo>
                  <a:pt x="135612" y="21590"/>
                </a:moveTo>
                <a:lnTo>
                  <a:pt x="76326" y="21590"/>
                </a:lnTo>
                <a:lnTo>
                  <a:pt x="86375" y="21971"/>
                </a:lnTo>
                <a:lnTo>
                  <a:pt x="95376" y="23114"/>
                </a:lnTo>
                <a:lnTo>
                  <a:pt x="103330" y="25019"/>
                </a:lnTo>
                <a:lnTo>
                  <a:pt x="110236" y="27686"/>
                </a:lnTo>
                <a:lnTo>
                  <a:pt x="118745" y="31877"/>
                </a:lnTo>
                <a:lnTo>
                  <a:pt x="122936" y="37338"/>
                </a:lnTo>
                <a:lnTo>
                  <a:pt x="122936" y="51181"/>
                </a:lnTo>
                <a:lnTo>
                  <a:pt x="86375" y="66655"/>
                </a:lnTo>
                <a:lnTo>
                  <a:pt x="76326" y="67056"/>
                </a:lnTo>
                <a:lnTo>
                  <a:pt x="135354" y="67056"/>
                </a:lnTo>
                <a:lnTo>
                  <a:pt x="135889" y="66548"/>
                </a:lnTo>
                <a:lnTo>
                  <a:pt x="141605" y="60325"/>
                </a:lnTo>
                <a:lnTo>
                  <a:pt x="144525" y="52832"/>
                </a:lnTo>
                <a:lnTo>
                  <a:pt x="144478" y="35560"/>
                </a:lnTo>
                <a:lnTo>
                  <a:pt x="141732" y="28194"/>
                </a:lnTo>
                <a:lnTo>
                  <a:pt x="136017" y="21971"/>
                </a:lnTo>
                <a:lnTo>
                  <a:pt x="135612" y="21590"/>
                </a:lnTo>
                <a:close/>
              </a:path>
              <a:path w="1015364" h="158114">
                <a:moveTo>
                  <a:pt x="780669" y="6604"/>
                </a:moveTo>
                <a:lnTo>
                  <a:pt x="695706" y="6604"/>
                </a:lnTo>
                <a:lnTo>
                  <a:pt x="695706" y="25781"/>
                </a:lnTo>
                <a:lnTo>
                  <a:pt x="759460" y="25781"/>
                </a:lnTo>
                <a:lnTo>
                  <a:pt x="759460" y="44577"/>
                </a:lnTo>
                <a:lnTo>
                  <a:pt x="752094" y="87376"/>
                </a:lnTo>
                <a:lnTo>
                  <a:pt x="723477" y="119449"/>
                </a:lnTo>
                <a:lnTo>
                  <a:pt x="695706" y="124968"/>
                </a:lnTo>
                <a:lnTo>
                  <a:pt x="695706" y="144780"/>
                </a:lnTo>
                <a:lnTo>
                  <a:pt x="741934" y="132207"/>
                </a:lnTo>
                <a:lnTo>
                  <a:pt x="770636" y="96901"/>
                </a:lnTo>
                <a:lnTo>
                  <a:pt x="780047" y="58717"/>
                </a:lnTo>
                <a:lnTo>
                  <a:pt x="780652" y="44577"/>
                </a:lnTo>
                <a:lnTo>
                  <a:pt x="780669" y="6604"/>
                </a:lnTo>
                <a:close/>
              </a:path>
              <a:path w="1015364" h="158114">
                <a:moveTo>
                  <a:pt x="450596" y="4953"/>
                </a:moveTo>
                <a:lnTo>
                  <a:pt x="354330" y="4953"/>
                </a:lnTo>
                <a:lnTo>
                  <a:pt x="354330" y="86741"/>
                </a:lnTo>
                <a:lnTo>
                  <a:pt x="411099" y="86741"/>
                </a:lnTo>
                <a:lnTo>
                  <a:pt x="418909" y="86641"/>
                </a:lnTo>
                <a:lnTo>
                  <a:pt x="461390" y="79629"/>
                </a:lnTo>
                <a:lnTo>
                  <a:pt x="461390" y="69342"/>
                </a:lnTo>
                <a:lnTo>
                  <a:pt x="375031" y="69342"/>
                </a:lnTo>
                <a:lnTo>
                  <a:pt x="375031" y="54356"/>
                </a:lnTo>
                <a:lnTo>
                  <a:pt x="447548" y="54356"/>
                </a:lnTo>
                <a:lnTo>
                  <a:pt x="447548" y="37084"/>
                </a:lnTo>
                <a:lnTo>
                  <a:pt x="375031" y="37084"/>
                </a:lnTo>
                <a:lnTo>
                  <a:pt x="375031" y="22479"/>
                </a:lnTo>
                <a:lnTo>
                  <a:pt x="450596" y="22479"/>
                </a:lnTo>
                <a:lnTo>
                  <a:pt x="450596" y="4953"/>
                </a:lnTo>
                <a:close/>
              </a:path>
              <a:path w="1015364" h="158114">
                <a:moveTo>
                  <a:pt x="461390" y="62484"/>
                </a:moveTo>
                <a:lnTo>
                  <a:pt x="419905" y="69224"/>
                </a:lnTo>
                <a:lnTo>
                  <a:pt x="412496" y="69342"/>
                </a:lnTo>
                <a:lnTo>
                  <a:pt x="461390" y="69342"/>
                </a:lnTo>
                <a:lnTo>
                  <a:pt x="461390" y="62484"/>
                </a:lnTo>
                <a:close/>
              </a:path>
              <a:path w="1015364" h="158114">
                <a:moveTo>
                  <a:pt x="1004697" y="3048"/>
                </a:moveTo>
                <a:lnTo>
                  <a:pt x="873378" y="3048"/>
                </a:lnTo>
                <a:lnTo>
                  <a:pt x="873378" y="18669"/>
                </a:lnTo>
                <a:lnTo>
                  <a:pt x="984250" y="18669"/>
                </a:lnTo>
                <a:lnTo>
                  <a:pt x="984250" y="25400"/>
                </a:lnTo>
                <a:lnTo>
                  <a:pt x="873378" y="25400"/>
                </a:lnTo>
                <a:lnTo>
                  <a:pt x="873378" y="62484"/>
                </a:lnTo>
                <a:lnTo>
                  <a:pt x="1006728" y="62484"/>
                </a:lnTo>
                <a:lnTo>
                  <a:pt x="1006728" y="46863"/>
                </a:lnTo>
                <a:lnTo>
                  <a:pt x="893699" y="46863"/>
                </a:lnTo>
                <a:lnTo>
                  <a:pt x="893699" y="40386"/>
                </a:lnTo>
                <a:lnTo>
                  <a:pt x="1004697" y="40386"/>
                </a:lnTo>
                <a:lnTo>
                  <a:pt x="1004697" y="3048"/>
                </a:lnTo>
                <a:close/>
              </a:path>
              <a:path w="1015364" h="158114">
                <a:moveTo>
                  <a:pt x="829183" y="1270"/>
                </a:moveTo>
                <a:lnTo>
                  <a:pt x="808227" y="1270"/>
                </a:lnTo>
                <a:lnTo>
                  <a:pt x="808227" y="154051"/>
                </a:lnTo>
                <a:lnTo>
                  <a:pt x="829183" y="154051"/>
                </a:lnTo>
                <a:lnTo>
                  <a:pt x="829183" y="81788"/>
                </a:lnTo>
                <a:lnTo>
                  <a:pt x="850138" y="81788"/>
                </a:lnTo>
                <a:lnTo>
                  <a:pt x="850138" y="61849"/>
                </a:lnTo>
                <a:lnTo>
                  <a:pt x="829183" y="61849"/>
                </a:lnTo>
                <a:lnTo>
                  <a:pt x="829183" y="1270"/>
                </a:lnTo>
                <a:close/>
              </a:path>
              <a:path w="1015364" h="158114">
                <a:moveTo>
                  <a:pt x="490474" y="1270"/>
                </a:moveTo>
                <a:lnTo>
                  <a:pt x="469519" y="1270"/>
                </a:lnTo>
                <a:lnTo>
                  <a:pt x="469519" y="92202"/>
                </a:lnTo>
                <a:lnTo>
                  <a:pt x="490474" y="92202"/>
                </a:lnTo>
                <a:lnTo>
                  <a:pt x="490474" y="1270"/>
                </a:lnTo>
                <a:close/>
              </a:path>
              <a:path w="1015364" h="158114">
                <a:moveTo>
                  <a:pt x="246634" y="0"/>
                </a:moveTo>
                <a:lnTo>
                  <a:pt x="227788" y="40003"/>
                </a:lnTo>
                <a:lnTo>
                  <a:pt x="193579" y="62055"/>
                </a:lnTo>
                <a:lnTo>
                  <a:pt x="177164" y="64135"/>
                </a:lnTo>
                <a:lnTo>
                  <a:pt x="177164" y="83947"/>
                </a:lnTo>
                <a:lnTo>
                  <a:pt x="218439" y="73787"/>
                </a:lnTo>
                <a:lnTo>
                  <a:pt x="248920" y="46863"/>
                </a:lnTo>
                <a:lnTo>
                  <a:pt x="286589" y="46863"/>
                </a:lnTo>
                <a:lnTo>
                  <a:pt x="258572" y="31242"/>
                </a:lnTo>
                <a:lnTo>
                  <a:pt x="261572" y="25072"/>
                </a:lnTo>
                <a:lnTo>
                  <a:pt x="264096" y="18367"/>
                </a:lnTo>
                <a:lnTo>
                  <a:pt x="266144" y="11114"/>
                </a:lnTo>
                <a:lnTo>
                  <a:pt x="267715" y="3302"/>
                </a:lnTo>
                <a:lnTo>
                  <a:pt x="246634" y="0"/>
                </a:lnTo>
                <a:close/>
              </a:path>
              <a:path w="1015364" h="158114">
                <a:moveTo>
                  <a:pt x="286589" y="46863"/>
                </a:moveTo>
                <a:lnTo>
                  <a:pt x="248920" y="46863"/>
                </a:lnTo>
                <a:lnTo>
                  <a:pt x="313436" y="83820"/>
                </a:lnTo>
                <a:lnTo>
                  <a:pt x="322580" y="66929"/>
                </a:lnTo>
                <a:lnTo>
                  <a:pt x="286589" y="46863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05705" y="5397880"/>
            <a:ext cx="887730" cy="156210"/>
          </a:xfrm>
          <a:custGeom>
            <a:avLst/>
            <a:gdLst/>
            <a:ahLst/>
            <a:cxnLst/>
            <a:rect l="l" t="t" r="r" b="b"/>
            <a:pathLst>
              <a:path w="887729" h="156210">
                <a:moveTo>
                  <a:pt x="106553" y="78232"/>
                </a:moveTo>
                <a:lnTo>
                  <a:pt x="83451" y="61341"/>
                </a:lnTo>
                <a:lnTo>
                  <a:pt x="60198" y="44323"/>
                </a:lnTo>
                <a:lnTo>
                  <a:pt x="62484" y="37465"/>
                </a:lnTo>
                <a:lnTo>
                  <a:pt x="63627" y="30988"/>
                </a:lnTo>
                <a:lnTo>
                  <a:pt x="63754" y="25019"/>
                </a:lnTo>
                <a:lnTo>
                  <a:pt x="102235" y="25019"/>
                </a:lnTo>
                <a:lnTo>
                  <a:pt x="102235" y="6604"/>
                </a:lnTo>
                <a:lnTo>
                  <a:pt x="1905" y="6604"/>
                </a:lnTo>
                <a:lnTo>
                  <a:pt x="1905" y="25019"/>
                </a:lnTo>
                <a:lnTo>
                  <a:pt x="42926" y="25019"/>
                </a:lnTo>
                <a:lnTo>
                  <a:pt x="41579" y="34493"/>
                </a:lnTo>
                <a:lnTo>
                  <a:pt x="17335" y="69811"/>
                </a:lnTo>
                <a:lnTo>
                  <a:pt x="0" y="75311"/>
                </a:lnTo>
                <a:lnTo>
                  <a:pt x="0" y="94361"/>
                </a:lnTo>
                <a:lnTo>
                  <a:pt x="38531" y="79006"/>
                </a:lnTo>
                <a:lnTo>
                  <a:pt x="52705" y="61341"/>
                </a:lnTo>
                <a:lnTo>
                  <a:pt x="95631" y="93091"/>
                </a:lnTo>
                <a:lnTo>
                  <a:pt x="106553" y="78232"/>
                </a:lnTo>
                <a:close/>
              </a:path>
              <a:path w="887729" h="156210">
                <a:moveTo>
                  <a:pt x="139192" y="2794"/>
                </a:moveTo>
                <a:lnTo>
                  <a:pt x="118237" y="2794"/>
                </a:lnTo>
                <a:lnTo>
                  <a:pt x="118237" y="116967"/>
                </a:lnTo>
                <a:lnTo>
                  <a:pt x="139192" y="116967"/>
                </a:lnTo>
                <a:lnTo>
                  <a:pt x="139192" y="2794"/>
                </a:lnTo>
                <a:close/>
              </a:path>
              <a:path w="887729" h="156210">
                <a:moveTo>
                  <a:pt x="143129" y="134493"/>
                </a:moveTo>
                <a:lnTo>
                  <a:pt x="29972" y="134493"/>
                </a:lnTo>
                <a:lnTo>
                  <a:pt x="29972" y="102616"/>
                </a:lnTo>
                <a:lnTo>
                  <a:pt x="8890" y="102616"/>
                </a:lnTo>
                <a:lnTo>
                  <a:pt x="8890" y="153543"/>
                </a:lnTo>
                <a:lnTo>
                  <a:pt x="143129" y="153543"/>
                </a:lnTo>
                <a:lnTo>
                  <a:pt x="143129" y="134493"/>
                </a:lnTo>
                <a:close/>
              </a:path>
              <a:path w="887729" h="156210">
                <a:moveTo>
                  <a:pt x="246634" y="57658"/>
                </a:moveTo>
                <a:lnTo>
                  <a:pt x="244563" y="53594"/>
                </a:lnTo>
                <a:lnTo>
                  <a:pt x="243078" y="50673"/>
                </a:lnTo>
                <a:lnTo>
                  <a:pt x="236093" y="45339"/>
                </a:lnTo>
                <a:lnTo>
                  <a:pt x="230441" y="41922"/>
                </a:lnTo>
                <a:lnTo>
                  <a:pt x="227457" y="40754"/>
                </a:lnTo>
                <a:lnTo>
                  <a:pt x="227457" y="70104"/>
                </a:lnTo>
                <a:lnTo>
                  <a:pt x="225806" y="73152"/>
                </a:lnTo>
                <a:lnTo>
                  <a:pt x="222631" y="75692"/>
                </a:lnTo>
                <a:lnTo>
                  <a:pt x="219329" y="78105"/>
                </a:lnTo>
                <a:lnTo>
                  <a:pt x="215011" y="79375"/>
                </a:lnTo>
                <a:lnTo>
                  <a:pt x="204216" y="79375"/>
                </a:lnTo>
                <a:lnTo>
                  <a:pt x="199898" y="78105"/>
                </a:lnTo>
                <a:lnTo>
                  <a:pt x="193421" y="73152"/>
                </a:lnTo>
                <a:lnTo>
                  <a:pt x="191770" y="70104"/>
                </a:lnTo>
                <a:lnTo>
                  <a:pt x="191770" y="62738"/>
                </a:lnTo>
                <a:lnTo>
                  <a:pt x="193421" y="59817"/>
                </a:lnTo>
                <a:lnTo>
                  <a:pt x="196723" y="57277"/>
                </a:lnTo>
                <a:lnTo>
                  <a:pt x="199898" y="54737"/>
                </a:lnTo>
                <a:lnTo>
                  <a:pt x="204216" y="53594"/>
                </a:lnTo>
                <a:lnTo>
                  <a:pt x="215011" y="53594"/>
                </a:lnTo>
                <a:lnTo>
                  <a:pt x="227457" y="70104"/>
                </a:lnTo>
                <a:lnTo>
                  <a:pt x="227457" y="40754"/>
                </a:lnTo>
                <a:lnTo>
                  <a:pt x="224167" y="39458"/>
                </a:lnTo>
                <a:lnTo>
                  <a:pt x="217246" y="37973"/>
                </a:lnTo>
                <a:lnTo>
                  <a:pt x="209677" y="37465"/>
                </a:lnTo>
                <a:lnTo>
                  <a:pt x="202018" y="37973"/>
                </a:lnTo>
                <a:lnTo>
                  <a:pt x="172720" y="57658"/>
                </a:lnTo>
                <a:lnTo>
                  <a:pt x="172720" y="75311"/>
                </a:lnTo>
                <a:lnTo>
                  <a:pt x="209677" y="95504"/>
                </a:lnTo>
                <a:lnTo>
                  <a:pt x="217246" y="95008"/>
                </a:lnTo>
                <a:lnTo>
                  <a:pt x="244563" y="79375"/>
                </a:lnTo>
                <a:lnTo>
                  <a:pt x="246634" y="75311"/>
                </a:lnTo>
                <a:lnTo>
                  <a:pt x="246634" y="57658"/>
                </a:lnTo>
                <a:close/>
              </a:path>
              <a:path w="887729" h="156210">
                <a:moveTo>
                  <a:pt x="250317" y="15875"/>
                </a:moveTo>
                <a:lnTo>
                  <a:pt x="219837" y="15875"/>
                </a:lnTo>
                <a:lnTo>
                  <a:pt x="219837" y="635"/>
                </a:lnTo>
                <a:lnTo>
                  <a:pt x="198882" y="635"/>
                </a:lnTo>
                <a:lnTo>
                  <a:pt x="198882" y="15875"/>
                </a:lnTo>
                <a:lnTo>
                  <a:pt x="167259" y="15875"/>
                </a:lnTo>
                <a:lnTo>
                  <a:pt x="167259" y="32639"/>
                </a:lnTo>
                <a:lnTo>
                  <a:pt x="250317" y="32639"/>
                </a:lnTo>
                <a:lnTo>
                  <a:pt x="250317" y="15875"/>
                </a:lnTo>
                <a:close/>
              </a:path>
              <a:path w="887729" h="156210">
                <a:moveTo>
                  <a:pt x="317119" y="2794"/>
                </a:moveTo>
                <a:lnTo>
                  <a:pt x="297434" y="2794"/>
                </a:lnTo>
                <a:lnTo>
                  <a:pt x="297434" y="37719"/>
                </a:lnTo>
                <a:lnTo>
                  <a:pt x="277241" y="37719"/>
                </a:lnTo>
                <a:lnTo>
                  <a:pt x="277241" y="3683"/>
                </a:lnTo>
                <a:lnTo>
                  <a:pt x="257556" y="3683"/>
                </a:lnTo>
                <a:lnTo>
                  <a:pt x="257556" y="93472"/>
                </a:lnTo>
                <a:lnTo>
                  <a:pt x="277241" y="93472"/>
                </a:lnTo>
                <a:lnTo>
                  <a:pt x="277241" y="56642"/>
                </a:lnTo>
                <a:lnTo>
                  <a:pt x="297434" y="56642"/>
                </a:lnTo>
                <a:lnTo>
                  <a:pt x="297434" y="98679"/>
                </a:lnTo>
                <a:lnTo>
                  <a:pt x="317119" y="98679"/>
                </a:lnTo>
                <a:lnTo>
                  <a:pt x="317119" y="56642"/>
                </a:lnTo>
                <a:lnTo>
                  <a:pt x="317119" y="37719"/>
                </a:lnTo>
                <a:lnTo>
                  <a:pt x="317119" y="2794"/>
                </a:lnTo>
                <a:close/>
              </a:path>
              <a:path w="887729" h="156210">
                <a:moveTo>
                  <a:pt x="318770" y="126873"/>
                </a:moveTo>
                <a:lnTo>
                  <a:pt x="297053" y="104114"/>
                </a:lnTo>
                <a:lnTo>
                  <a:pt x="297053" y="123444"/>
                </a:lnTo>
                <a:lnTo>
                  <a:pt x="297053" y="130429"/>
                </a:lnTo>
                <a:lnTo>
                  <a:pt x="250444" y="138557"/>
                </a:lnTo>
                <a:lnTo>
                  <a:pt x="240461" y="138366"/>
                </a:lnTo>
                <a:lnTo>
                  <a:pt x="203708" y="130429"/>
                </a:lnTo>
                <a:lnTo>
                  <a:pt x="203708" y="123317"/>
                </a:lnTo>
                <a:lnTo>
                  <a:pt x="250444" y="115189"/>
                </a:lnTo>
                <a:lnTo>
                  <a:pt x="260337" y="115404"/>
                </a:lnTo>
                <a:lnTo>
                  <a:pt x="297053" y="123444"/>
                </a:lnTo>
                <a:lnTo>
                  <a:pt x="297053" y="104114"/>
                </a:lnTo>
                <a:lnTo>
                  <a:pt x="289598" y="102006"/>
                </a:lnTo>
                <a:lnTo>
                  <a:pt x="277952" y="99936"/>
                </a:lnTo>
                <a:lnTo>
                  <a:pt x="264883" y="98717"/>
                </a:lnTo>
                <a:lnTo>
                  <a:pt x="250444" y="98298"/>
                </a:lnTo>
                <a:lnTo>
                  <a:pt x="235915" y="98717"/>
                </a:lnTo>
                <a:lnTo>
                  <a:pt x="192646" y="108788"/>
                </a:lnTo>
                <a:lnTo>
                  <a:pt x="181991" y="126873"/>
                </a:lnTo>
                <a:lnTo>
                  <a:pt x="183172" y="133972"/>
                </a:lnTo>
                <a:lnTo>
                  <a:pt x="222821" y="153885"/>
                </a:lnTo>
                <a:lnTo>
                  <a:pt x="250444" y="155575"/>
                </a:lnTo>
                <a:lnTo>
                  <a:pt x="264883" y="155155"/>
                </a:lnTo>
                <a:lnTo>
                  <a:pt x="308152" y="144970"/>
                </a:lnTo>
                <a:lnTo>
                  <a:pt x="314909" y="138557"/>
                </a:lnTo>
                <a:lnTo>
                  <a:pt x="317588" y="133972"/>
                </a:lnTo>
                <a:lnTo>
                  <a:pt x="318770" y="126873"/>
                </a:lnTo>
                <a:close/>
              </a:path>
              <a:path w="887729" h="156210">
                <a:moveTo>
                  <a:pt x="441071" y="58293"/>
                </a:moveTo>
                <a:lnTo>
                  <a:pt x="439166" y="53340"/>
                </a:lnTo>
                <a:lnTo>
                  <a:pt x="437934" y="52070"/>
                </a:lnTo>
                <a:lnTo>
                  <a:pt x="431038" y="44958"/>
                </a:lnTo>
                <a:lnTo>
                  <a:pt x="425577" y="41656"/>
                </a:lnTo>
                <a:lnTo>
                  <a:pt x="421132" y="40284"/>
                </a:lnTo>
                <a:lnTo>
                  <a:pt x="421132" y="60706"/>
                </a:lnTo>
                <a:lnTo>
                  <a:pt x="421132" y="67310"/>
                </a:lnTo>
                <a:lnTo>
                  <a:pt x="418846" y="70231"/>
                </a:lnTo>
                <a:lnTo>
                  <a:pt x="409702" y="74803"/>
                </a:lnTo>
                <a:lnTo>
                  <a:pt x="403479" y="76073"/>
                </a:lnTo>
                <a:lnTo>
                  <a:pt x="387604" y="76073"/>
                </a:lnTo>
                <a:lnTo>
                  <a:pt x="381381" y="74803"/>
                </a:lnTo>
                <a:lnTo>
                  <a:pt x="376809" y="72517"/>
                </a:lnTo>
                <a:lnTo>
                  <a:pt x="372364" y="70231"/>
                </a:lnTo>
                <a:lnTo>
                  <a:pt x="370078" y="67310"/>
                </a:lnTo>
                <a:lnTo>
                  <a:pt x="370078" y="60706"/>
                </a:lnTo>
                <a:lnTo>
                  <a:pt x="372364" y="57912"/>
                </a:lnTo>
                <a:lnTo>
                  <a:pt x="376936" y="55626"/>
                </a:lnTo>
                <a:lnTo>
                  <a:pt x="381381" y="53340"/>
                </a:lnTo>
                <a:lnTo>
                  <a:pt x="387604" y="52070"/>
                </a:lnTo>
                <a:lnTo>
                  <a:pt x="403479" y="52070"/>
                </a:lnTo>
                <a:lnTo>
                  <a:pt x="409702" y="53340"/>
                </a:lnTo>
                <a:lnTo>
                  <a:pt x="418846" y="57912"/>
                </a:lnTo>
                <a:lnTo>
                  <a:pt x="421132" y="60706"/>
                </a:lnTo>
                <a:lnTo>
                  <a:pt x="421132" y="40284"/>
                </a:lnTo>
                <a:lnTo>
                  <a:pt x="418592" y="39497"/>
                </a:lnTo>
                <a:lnTo>
                  <a:pt x="411734" y="37211"/>
                </a:lnTo>
                <a:lnTo>
                  <a:pt x="403987" y="36068"/>
                </a:lnTo>
                <a:lnTo>
                  <a:pt x="387223" y="36068"/>
                </a:lnTo>
                <a:lnTo>
                  <a:pt x="379476" y="37211"/>
                </a:lnTo>
                <a:lnTo>
                  <a:pt x="372618" y="39497"/>
                </a:lnTo>
                <a:lnTo>
                  <a:pt x="365633" y="41656"/>
                </a:lnTo>
                <a:lnTo>
                  <a:pt x="360172" y="44958"/>
                </a:lnTo>
                <a:lnTo>
                  <a:pt x="356108" y="49149"/>
                </a:lnTo>
                <a:lnTo>
                  <a:pt x="351917" y="53340"/>
                </a:lnTo>
                <a:lnTo>
                  <a:pt x="349885" y="58293"/>
                </a:lnTo>
                <a:lnTo>
                  <a:pt x="349885" y="69850"/>
                </a:lnTo>
                <a:lnTo>
                  <a:pt x="351917" y="74930"/>
                </a:lnTo>
                <a:lnTo>
                  <a:pt x="355981" y="79121"/>
                </a:lnTo>
                <a:lnTo>
                  <a:pt x="360045" y="83439"/>
                </a:lnTo>
                <a:lnTo>
                  <a:pt x="365506" y="86614"/>
                </a:lnTo>
                <a:lnTo>
                  <a:pt x="379349" y="90932"/>
                </a:lnTo>
                <a:lnTo>
                  <a:pt x="387096" y="92075"/>
                </a:lnTo>
                <a:lnTo>
                  <a:pt x="404114" y="92075"/>
                </a:lnTo>
                <a:lnTo>
                  <a:pt x="437959" y="76073"/>
                </a:lnTo>
                <a:lnTo>
                  <a:pt x="439039" y="74930"/>
                </a:lnTo>
                <a:lnTo>
                  <a:pt x="441071" y="69850"/>
                </a:lnTo>
                <a:lnTo>
                  <a:pt x="441071" y="58293"/>
                </a:lnTo>
                <a:close/>
              </a:path>
              <a:path w="887729" h="156210">
                <a:moveTo>
                  <a:pt x="448183" y="15240"/>
                </a:moveTo>
                <a:lnTo>
                  <a:pt x="406146" y="15240"/>
                </a:lnTo>
                <a:lnTo>
                  <a:pt x="406146" y="0"/>
                </a:lnTo>
                <a:lnTo>
                  <a:pt x="385064" y="0"/>
                </a:lnTo>
                <a:lnTo>
                  <a:pt x="385064" y="15240"/>
                </a:lnTo>
                <a:lnTo>
                  <a:pt x="343154" y="15240"/>
                </a:lnTo>
                <a:lnTo>
                  <a:pt x="343154" y="32004"/>
                </a:lnTo>
                <a:lnTo>
                  <a:pt x="448183" y="32004"/>
                </a:lnTo>
                <a:lnTo>
                  <a:pt x="448183" y="15240"/>
                </a:lnTo>
                <a:close/>
              </a:path>
              <a:path w="887729" h="156210">
                <a:moveTo>
                  <a:pt x="482473" y="94742"/>
                </a:moveTo>
                <a:lnTo>
                  <a:pt x="462026" y="94742"/>
                </a:lnTo>
                <a:lnTo>
                  <a:pt x="462026" y="108331"/>
                </a:lnTo>
                <a:lnTo>
                  <a:pt x="462026" y="125095"/>
                </a:lnTo>
                <a:lnTo>
                  <a:pt x="462026" y="136525"/>
                </a:lnTo>
                <a:lnTo>
                  <a:pt x="374269" y="136525"/>
                </a:lnTo>
                <a:lnTo>
                  <a:pt x="374269" y="125095"/>
                </a:lnTo>
                <a:lnTo>
                  <a:pt x="462026" y="125095"/>
                </a:lnTo>
                <a:lnTo>
                  <a:pt x="462026" y="108331"/>
                </a:lnTo>
                <a:lnTo>
                  <a:pt x="374269" y="108331"/>
                </a:lnTo>
                <a:lnTo>
                  <a:pt x="374269" y="94742"/>
                </a:lnTo>
                <a:lnTo>
                  <a:pt x="353949" y="94742"/>
                </a:lnTo>
                <a:lnTo>
                  <a:pt x="353949" y="153543"/>
                </a:lnTo>
                <a:lnTo>
                  <a:pt x="482473" y="153543"/>
                </a:lnTo>
                <a:lnTo>
                  <a:pt x="482473" y="136525"/>
                </a:lnTo>
                <a:lnTo>
                  <a:pt x="482473" y="125095"/>
                </a:lnTo>
                <a:lnTo>
                  <a:pt x="482473" y="108331"/>
                </a:lnTo>
                <a:lnTo>
                  <a:pt x="482473" y="94742"/>
                </a:lnTo>
                <a:close/>
              </a:path>
              <a:path w="887729" h="156210">
                <a:moveTo>
                  <a:pt x="503428" y="34163"/>
                </a:moveTo>
                <a:lnTo>
                  <a:pt x="482473" y="34163"/>
                </a:lnTo>
                <a:lnTo>
                  <a:pt x="482473" y="2794"/>
                </a:lnTo>
                <a:lnTo>
                  <a:pt x="461518" y="2794"/>
                </a:lnTo>
                <a:lnTo>
                  <a:pt x="461518" y="90043"/>
                </a:lnTo>
                <a:lnTo>
                  <a:pt x="482473" y="90043"/>
                </a:lnTo>
                <a:lnTo>
                  <a:pt x="482473" y="53594"/>
                </a:lnTo>
                <a:lnTo>
                  <a:pt x="503428" y="53594"/>
                </a:lnTo>
                <a:lnTo>
                  <a:pt x="503428" y="34163"/>
                </a:lnTo>
                <a:close/>
              </a:path>
              <a:path w="887729" h="156210">
                <a:moveTo>
                  <a:pt x="627634" y="119888"/>
                </a:moveTo>
                <a:lnTo>
                  <a:pt x="594233" y="127381"/>
                </a:lnTo>
                <a:lnTo>
                  <a:pt x="545592" y="127381"/>
                </a:lnTo>
                <a:lnTo>
                  <a:pt x="545592" y="7366"/>
                </a:lnTo>
                <a:lnTo>
                  <a:pt x="524383" y="7366"/>
                </a:lnTo>
                <a:lnTo>
                  <a:pt x="524383" y="146685"/>
                </a:lnTo>
                <a:lnTo>
                  <a:pt x="594614" y="146685"/>
                </a:lnTo>
                <a:lnTo>
                  <a:pt x="601853" y="145923"/>
                </a:lnTo>
                <a:lnTo>
                  <a:pt x="608965" y="144526"/>
                </a:lnTo>
                <a:lnTo>
                  <a:pt x="616077" y="143256"/>
                </a:lnTo>
                <a:lnTo>
                  <a:pt x="622300" y="141224"/>
                </a:lnTo>
                <a:lnTo>
                  <a:pt x="627634" y="138684"/>
                </a:lnTo>
                <a:lnTo>
                  <a:pt x="627634" y="127381"/>
                </a:lnTo>
                <a:lnTo>
                  <a:pt x="627634" y="119888"/>
                </a:lnTo>
                <a:close/>
              </a:path>
              <a:path w="887729" h="156210">
                <a:moveTo>
                  <a:pt x="658876" y="2794"/>
                </a:moveTo>
                <a:lnTo>
                  <a:pt x="637921" y="2794"/>
                </a:lnTo>
                <a:lnTo>
                  <a:pt x="637921" y="155702"/>
                </a:lnTo>
                <a:lnTo>
                  <a:pt x="658876" y="155575"/>
                </a:lnTo>
                <a:lnTo>
                  <a:pt x="658876" y="2794"/>
                </a:lnTo>
                <a:close/>
              </a:path>
              <a:path w="887729" h="156210">
                <a:moveTo>
                  <a:pt x="795020" y="120269"/>
                </a:moveTo>
                <a:lnTo>
                  <a:pt x="761746" y="127508"/>
                </a:lnTo>
                <a:lnTo>
                  <a:pt x="714756" y="127508"/>
                </a:lnTo>
                <a:lnTo>
                  <a:pt x="714756" y="27178"/>
                </a:lnTo>
                <a:lnTo>
                  <a:pt x="783336" y="27178"/>
                </a:lnTo>
                <a:lnTo>
                  <a:pt x="783336" y="8128"/>
                </a:lnTo>
                <a:lnTo>
                  <a:pt x="693547" y="8128"/>
                </a:lnTo>
                <a:lnTo>
                  <a:pt x="693547" y="146685"/>
                </a:lnTo>
                <a:lnTo>
                  <a:pt x="761238" y="146685"/>
                </a:lnTo>
                <a:lnTo>
                  <a:pt x="768731" y="145923"/>
                </a:lnTo>
                <a:lnTo>
                  <a:pt x="783463" y="143383"/>
                </a:lnTo>
                <a:lnTo>
                  <a:pt x="789813" y="141478"/>
                </a:lnTo>
                <a:lnTo>
                  <a:pt x="795020" y="138811"/>
                </a:lnTo>
                <a:lnTo>
                  <a:pt x="795020" y="127508"/>
                </a:lnTo>
                <a:lnTo>
                  <a:pt x="795020" y="120269"/>
                </a:lnTo>
                <a:close/>
              </a:path>
              <a:path w="887729" h="156210">
                <a:moveTo>
                  <a:pt x="846328" y="63373"/>
                </a:moveTo>
                <a:lnTo>
                  <a:pt x="825373" y="63373"/>
                </a:lnTo>
                <a:lnTo>
                  <a:pt x="825373" y="2794"/>
                </a:lnTo>
                <a:lnTo>
                  <a:pt x="804418" y="2794"/>
                </a:lnTo>
                <a:lnTo>
                  <a:pt x="804418" y="155575"/>
                </a:lnTo>
                <a:lnTo>
                  <a:pt x="825373" y="155575"/>
                </a:lnTo>
                <a:lnTo>
                  <a:pt x="825373" y="83312"/>
                </a:lnTo>
                <a:lnTo>
                  <a:pt x="846328" y="83312"/>
                </a:lnTo>
                <a:lnTo>
                  <a:pt x="846328" y="63373"/>
                </a:lnTo>
                <a:close/>
              </a:path>
              <a:path w="887729" h="156210">
                <a:moveTo>
                  <a:pt x="887476" y="136017"/>
                </a:moveTo>
                <a:lnTo>
                  <a:pt x="886206" y="132715"/>
                </a:lnTo>
                <a:lnTo>
                  <a:pt x="883539" y="130048"/>
                </a:lnTo>
                <a:lnTo>
                  <a:pt x="880872" y="127254"/>
                </a:lnTo>
                <a:lnTo>
                  <a:pt x="877443" y="125984"/>
                </a:lnTo>
                <a:lnTo>
                  <a:pt x="873506" y="125984"/>
                </a:lnTo>
                <a:lnTo>
                  <a:pt x="869442" y="125984"/>
                </a:lnTo>
                <a:lnTo>
                  <a:pt x="866013" y="127254"/>
                </a:lnTo>
                <a:lnTo>
                  <a:pt x="863346" y="130048"/>
                </a:lnTo>
                <a:lnTo>
                  <a:pt x="860679" y="132715"/>
                </a:lnTo>
                <a:lnTo>
                  <a:pt x="859282" y="136017"/>
                </a:lnTo>
                <a:lnTo>
                  <a:pt x="859282" y="143891"/>
                </a:lnTo>
                <a:lnTo>
                  <a:pt x="860679" y="147320"/>
                </a:lnTo>
                <a:lnTo>
                  <a:pt x="866140" y="152781"/>
                </a:lnTo>
                <a:lnTo>
                  <a:pt x="869442" y="154178"/>
                </a:lnTo>
                <a:lnTo>
                  <a:pt x="877443" y="154178"/>
                </a:lnTo>
                <a:lnTo>
                  <a:pt x="880745" y="152781"/>
                </a:lnTo>
                <a:lnTo>
                  <a:pt x="886206" y="147320"/>
                </a:lnTo>
                <a:lnTo>
                  <a:pt x="887476" y="143891"/>
                </a:lnTo>
                <a:lnTo>
                  <a:pt x="887476" y="136017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33679" y="5791437"/>
            <a:ext cx="65405" cy="19685"/>
          </a:xfrm>
          <a:custGeom>
            <a:avLst/>
            <a:gdLst/>
            <a:ahLst/>
            <a:cxnLst/>
            <a:rect l="l" t="t" r="r" b="b"/>
            <a:pathLst>
              <a:path w="65404" h="19685">
                <a:moveTo>
                  <a:pt x="64786" y="0"/>
                </a:moveTo>
                <a:lnTo>
                  <a:pt x="0" y="0"/>
                </a:lnTo>
                <a:lnTo>
                  <a:pt x="0" y="19079"/>
                </a:lnTo>
                <a:lnTo>
                  <a:pt x="64786" y="19079"/>
                </a:lnTo>
                <a:lnTo>
                  <a:pt x="64786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9810" y="5720651"/>
            <a:ext cx="502284" cy="153035"/>
          </a:xfrm>
          <a:custGeom>
            <a:avLst/>
            <a:gdLst/>
            <a:ahLst/>
            <a:cxnLst/>
            <a:rect l="l" t="t" r="r" b="b"/>
            <a:pathLst>
              <a:path w="502284" h="153035">
                <a:moveTo>
                  <a:pt x="321259" y="126415"/>
                </a:moveTo>
                <a:lnTo>
                  <a:pt x="168490" y="126415"/>
                </a:lnTo>
                <a:lnTo>
                  <a:pt x="168490" y="145681"/>
                </a:lnTo>
                <a:lnTo>
                  <a:pt x="321259" y="145681"/>
                </a:lnTo>
                <a:lnTo>
                  <a:pt x="321259" y="126415"/>
                </a:lnTo>
                <a:close/>
              </a:path>
              <a:path w="502284" h="153035">
                <a:moveTo>
                  <a:pt x="226631" y="94856"/>
                </a:moveTo>
                <a:lnTo>
                  <a:pt x="205752" y="94856"/>
                </a:lnTo>
                <a:lnTo>
                  <a:pt x="205752" y="126415"/>
                </a:lnTo>
                <a:lnTo>
                  <a:pt x="226631" y="126415"/>
                </a:lnTo>
                <a:lnTo>
                  <a:pt x="226631" y="94856"/>
                </a:lnTo>
                <a:close/>
              </a:path>
              <a:path w="502284" h="153035">
                <a:moveTo>
                  <a:pt x="284010" y="94856"/>
                </a:moveTo>
                <a:lnTo>
                  <a:pt x="263118" y="94856"/>
                </a:lnTo>
                <a:lnTo>
                  <a:pt x="263118" y="126415"/>
                </a:lnTo>
                <a:lnTo>
                  <a:pt x="284010" y="126415"/>
                </a:lnTo>
                <a:lnTo>
                  <a:pt x="284010" y="94856"/>
                </a:lnTo>
                <a:close/>
              </a:path>
              <a:path w="502284" h="153035">
                <a:moveTo>
                  <a:pt x="313397" y="75780"/>
                </a:moveTo>
                <a:lnTo>
                  <a:pt x="176187" y="75780"/>
                </a:lnTo>
                <a:lnTo>
                  <a:pt x="176187" y="94856"/>
                </a:lnTo>
                <a:lnTo>
                  <a:pt x="313397" y="94856"/>
                </a:lnTo>
                <a:lnTo>
                  <a:pt x="313397" y="75780"/>
                </a:lnTo>
                <a:close/>
              </a:path>
              <a:path w="502284" h="153035">
                <a:moveTo>
                  <a:pt x="223659" y="25679"/>
                </a:moveTo>
                <a:lnTo>
                  <a:pt x="202603" y="25679"/>
                </a:lnTo>
                <a:lnTo>
                  <a:pt x="202603" y="75780"/>
                </a:lnTo>
                <a:lnTo>
                  <a:pt x="223659" y="75780"/>
                </a:lnTo>
                <a:lnTo>
                  <a:pt x="223659" y="25679"/>
                </a:lnTo>
                <a:close/>
              </a:path>
              <a:path w="502284" h="153035">
                <a:moveTo>
                  <a:pt x="286981" y="25679"/>
                </a:moveTo>
                <a:lnTo>
                  <a:pt x="265925" y="25679"/>
                </a:lnTo>
                <a:lnTo>
                  <a:pt x="265925" y="75780"/>
                </a:lnTo>
                <a:lnTo>
                  <a:pt x="286981" y="75780"/>
                </a:lnTo>
                <a:lnTo>
                  <a:pt x="286981" y="25679"/>
                </a:lnTo>
                <a:close/>
              </a:path>
              <a:path w="502284" h="153035">
                <a:moveTo>
                  <a:pt x="311823" y="6413"/>
                </a:moveTo>
                <a:lnTo>
                  <a:pt x="177761" y="6413"/>
                </a:lnTo>
                <a:lnTo>
                  <a:pt x="177761" y="25679"/>
                </a:lnTo>
                <a:lnTo>
                  <a:pt x="311823" y="25679"/>
                </a:lnTo>
                <a:lnTo>
                  <a:pt x="311823" y="6413"/>
                </a:lnTo>
                <a:close/>
              </a:path>
              <a:path w="502284" h="153035">
                <a:moveTo>
                  <a:pt x="133527" y="83096"/>
                </a:moveTo>
                <a:lnTo>
                  <a:pt x="4902" y="83096"/>
                </a:lnTo>
                <a:lnTo>
                  <a:pt x="4902" y="100025"/>
                </a:lnTo>
                <a:lnTo>
                  <a:pt x="112826" y="100025"/>
                </a:lnTo>
                <a:lnTo>
                  <a:pt x="112826" y="108762"/>
                </a:lnTo>
                <a:lnTo>
                  <a:pt x="5245" y="108762"/>
                </a:lnTo>
                <a:lnTo>
                  <a:pt x="5245" y="150850"/>
                </a:lnTo>
                <a:lnTo>
                  <a:pt x="137210" y="150850"/>
                </a:lnTo>
                <a:lnTo>
                  <a:pt x="137210" y="133908"/>
                </a:lnTo>
                <a:lnTo>
                  <a:pt x="25958" y="133908"/>
                </a:lnTo>
                <a:lnTo>
                  <a:pt x="25958" y="124993"/>
                </a:lnTo>
                <a:lnTo>
                  <a:pt x="133527" y="124993"/>
                </a:lnTo>
                <a:lnTo>
                  <a:pt x="133527" y="83096"/>
                </a:lnTo>
                <a:close/>
              </a:path>
              <a:path w="502284" h="153035">
                <a:moveTo>
                  <a:pt x="20535" y="2679"/>
                </a:moveTo>
                <a:lnTo>
                  <a:pt x="0" y="2679"/>
                </a:lnTo>
                <a:lnTo>
                  <a:pt x="0" y="72745"/>
                </a:lnTo>
                <a:lnTo>
                  <a:pt x="90855" y="72745"/>
                </a:lnTo>
                <a:lnTo>
                  <a:pt x="90855" y="55448"/>
                </a:lnTo>
                <a:lnTo>
                  <a:pt x="20535" y="55448"/>
                </a:lnTo>
                <a:lnTo>
                  <a:pt x="20535" y="38519"/>
                </a:lnTo>
                <a:lnTo>
                  <a:pt x="90855" y="38519"/>
                </a:lnTo>
                <a:lnTo>
                  <a:pt x="90855" y="21221"/>
                </a:lnTo>
                <a:lnTo>
                  <a:pt x="20535" y="21221"/>
                </a:lnTo>
                <a:lnTo>
                  <a:pt x="20535" y="2679"/>
                </a:lnTo>
                <a:close/>
              </a:path>
              <a:path w="502284" h="153035">
                <a:moveTo>
                  <a:pt x="90855" y="38519"/>
                </a:moveTo>
                <a:lnTo>
                  <a:pt x="70319" y="38519"/>
                </a:lnTo>
                <a:lnTo>
                  <a:pt x="70319" y="55448"/>
                </a:lnTo>
                <a:lnTo>
                  <a:pt x="90855" y="55448"/>
                </a:lnTo>
                <a:lnTo>
                  <a:pt x="90855" y="38519"/>
                </a:lnTo>
                <a:close/>
              </a:path>
              <a:path w="502284" h="153035">
                <a:moveTo>
                  <a:pt x="90855" y="2679"/>
                </a:moveTo>
                <a:lnTo>
                  <a:pt x="70319" y="2679"/>
                </a:lnTo>
                <a:lnTo>
                  <a:pt x="70319" y="21221"/>
                </a:lnTo>
                <a:lnTo>
                  <a:pt x="90855" y="21221"/>
                </a:lnTo>
                <a:lnTo>
                  <a:pt x="90855" y="2679"/>
                </a:lnTo>
                <a:close/>
              </a:path>
              <a:path w="502284" h="153035">
                <a:moveTo>
                  <a:pt x="432549" y="5346"/>
                </a:moveTo>
                <a:lnTo>
                  <a:pt x="347649" y="5346"/>
                </a:lnTo>
                <a:lnTo>
                  <a:pt x="347649" y="24612"/>
                </a:lnTo>
                <a:lnTo>
                  <a:pt x="411314" y="24612"/>
                </a:lnTo>
                <a:lnTo>
                  <a:pt x="411314" y="43332"/>
                </a:lnTo>
                <a:lnTo>
                  <a:pt x="403923" y="86156"/>
                </a:lnTo>
                <a:lnTo>
                  <a:pt x="375374" y="118262"/>
                </a:lnTo>
                <a:lnTo>
                  <a:pt x="347649" y="123748"/>
                </a:lnTo>
                <a:lnTo>
                  <a:pt x="347649" y="143535"/>
                </a:lnTo>
                <a:lnTo>
                  <a:pt x="393788" y="131000"/>
                </a:lnTo>
                <a:lnTo>
                  <a:pt x="422567" y="95707"/>
                </a:lnTo>
                <a:lnTo>
                  <a:pt x="431925" y="57531"/>
                </a:lnTo>
                <a:lnTo>
                  <a:pt x="432535" y="43332"/>
                </a:lnTo>
                <a:lnTo>
                  <a:pt x="432549" y="5346"/>
                </a:lnTo>
                <a:close/>
              </a:path>
              <a:path w="502284" h="153035">
                <a:moveTo>
                  <a:pt x="480999" y="0"/>
                </a:moveTo>
                <a:lnTo>
                  <a:pt x="460121" y="0"/>
                </a:lnTo>
                <a:lnTo>
                  <a:pt x="460121" y="152806"/>
                </a:lnTo>
                <a:lnTo>
                  <a:pt x="480999" y="152806"/>
                </a:lnTo>
                <a:lnTo>
                  <a:pt x="480999" y="80594"/>
                </a:lnTo>
                <a:lnTo>
                  <a:pt x="501992" y="80594"/>
                </a:lnTo>
                <a:lnTo>
                  <a:pt x="501992" y="60629"/>
                </a:lnTo>
                <a:lnTo>
                  <a:pt x="480999" y="60629"/>
                </a:lnTo>
                <a:lnTo>
                  <a:pt x="480999" y="0"/>
                </a:lnTo>
                <a:close/>
              </a:path>
              <a:path w="502284" h="153035">
                <a:moveTo>
                  <a:pt x="133527" y="0"/>
                </a:moveTo>
                <a:lnTo>
                  <a:pt x="112648" y="0"/>
                </a:lnTo>
                <a:lnTo>
                  <a:pt x="112648" y="78282"/>
                </a:lnTo>
                <a:lnTo>
                  <a:pt x="133527" y="78282"/>
                </a:lnTo>
                <a:lnTo>
                  <a:pt x="133527" y="45999"/>
                </a:lnTo>
                <a:lnTo>
                  <a:pt x="154520" y="45999"/>
                </a:lnTo>
                <a:lnTo>
                  <a:pt x="154520" y="26746"/>
                </a:lnTo>
                <a:lnTo>
                  <a:pt x="133527" y="26746"/>
                </a:lnTo>
                <a:lnTo>
                  <a:pt x="133527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1228445" y="5720651"/>
            <a:ext cx="334010" cy="151130"/>
          </a:xfrm>
          <a:custGeom>
            <a:avLst/>
            <a:gdLst/>
            <a:ahLst/>
            <a:cxnLst/>
            <a:rect l="l" t="t" r="r" b="b"/>
            <a:pathLst>
              <a:path w="334009" h="151129">
                <a:moveTo>
                  <a:pt x="205130" y="97180"/>
                </a:moveTo>
                <a:lnTo>
                  <a:pt x="184048" y="97180"/>
                </a:lnTo>
                <a:lnTo>
                  <a:pt x="184048" y="150850"/>
                </a:lnTo>
                <a:lnTo>
                  <a:pt x="316509" y="150850"/>
                </a:lnTo>
                <a:lnTo>
                  <a:pt x="316509" y="131775"/>
                </a:lnTo>
                <a:lnTo>
                  <a:pt x="205130" y="131775"/>
                </a:lnTo>
                <a:lnTo>
                  <a:pt x="205130" y="97180"/>
                </a:lnTo>
                <a:close/>
              </a:path>
              <a:path w="334009" h="151129">
                <a:moveTo>
                  <a:pt x="312572" y="0"/>
                </a:moveTo>
                <a:lnTo>
                  <a:pt x="291617" y="0"/>
                </a:lnTo>
                <a:lnTo>
                  <a:pt x="291617" y="114300"/>
                </a:lnTo>
                <a:lnTo>
                  <a:pt x="312572" y="114300"/>
                </a:lnTo>
                <a:lnTo>
                  <a:pt x="312572" y="52070"/>
                </a:lnTo>
                <a:lnTo>
                  <a:pt x="333527" y="52070"/>
                </a:lnTo>
                <a:lnTo>
                  <a:pt x="333527" y="32092"/>
                </a:lnTo>
                <a:lnTo>
                  <a:pt x="312572" y="32092"/>
                </a:lnTo>
                <a:lnTo>
                  <a:pt x="312572" y="0"/>
                </a:lnTo>
                <a:close/>
              </a:path>
              <a:path w="334009" h="151129">
                <a:moveTo>
                  <a:pt x="200177" y="2857"/>
                </a:moveTo>
                <a:lnTo>
                  <a:pt x="178968" y="2857"/>
                </a:lnTo>
                <a:lnTo>
                  <a:pt x="178968" y="86118"/>
                </a:lnTo>
                <a:lnTo>
                  <a:pt x="234467" y="86118"/>
                </a:lnTo>
                <a:lnTo>
                  <a:pt x="242256" y="86004"/>
                </a:lnTo>
                <a:lnTo>
                  <a:pt x="284378" y="78917"/>
                </a:lnTo>
                <a:lnTo>
                  <a:pt x="284378" y="67576"/>
                </a:lnTo>
                <a:lnTo>
                  <a:pt x="200177" y="67576"/>
                </a:lnTo>
                <a:lnTo>
                  <a:pt x="200177" y="2857"/>
                </a:lnTo>
                <a:close/>
              </a:path>
              <a:path w="334009" h="151129">
                <a:moveTo>
                  <a:pt x="284378" y="60807"/>
                </a:moveTo>
                <a:lnTo>
                  <a:pt x="242893" y="67469"/>
                </a:lnTo>
                <a:lnTo>
                  <a:pt x="235483" y="67576"/>
                </a:lnTo>
                <a:lnTo>
                  <a:pt x="284378" y="67576"/>
                </a:lnTo>
                <a:lnTo>
                  <a:pt x="284378" y="60807"/>
                </a:lnTo>
                <a:close/>
              </a:path>
              <a:path w="334009" h="151129">
                <a:moveTo>
                  <a:pt x="143789" y="81127"/>
                </a:moveTo>
                <a:lnTo>
                  <a:pt x="10325" y="81127"/>
                </a:lnTo>
                <a:lnTo>
                  <a:pt x="10325" y="151028"/>
                </a:lnTo>
                <a:lnTo>
                  <a:pt x="145567" y="151028"/>
                </a:lnTo>
                <a:lnTo>
                  <a:pt x="145567" y="133731"/>
                </a:lnTo>
                <a:lnTo>
                  <a:pt x="31026" y="133731"/>
                </a:lnTo>
                <a:lnTo>
                  <a:pt x="31026" y="124282"/>
                </a:lnTo>
                <a:lnTo>
                  <a:pt x="141757" y="124282"/>
                </a:lnTo>
                <a:lnTo>
                  <a:pt x="141757" y="107696"/>
                </a:lnTo>
                <a:lnTo>
                  <a:pt x="31026" y="107696"/>
                </a:lnTo>
                <a:lnTo>
                  <a:pt x="31026" y="98247"/>
                </a:lnTo>
                <a:lnTo>
                  <a:pt x="143789" y="98247"/>
                </a:lnTo>
                <a:lnTo>
                  <a:pt x="143789" y="81127"/>
                </a:lnTo>
                <a:close/>
              </a:path>
              <a:path w="334009" h="151129">
                <a:moveTo>
                  <a:pt x="152806" y="54737"/>
                </a:moveTo>
                <a:lnTo>
                  <a:pt x="0" y="54737"/>
                </a:lnTo>
                <a:lnTo>
                  <a:pt x="0" y="72034"/>
                </a:lnTo>
                <a:lnTo>
                  <a:pt x="152806" y="72034"/>
                </a:lnTo>
                <a:lnTo>
                  <a:pt x="152806" y="54737"/>
                </a:lnTo>
                <a:close/>
              </a:path>
              <a:path w="334009" h="151129">
                <a:moveTo>
                  <a:pt x="142392" y="1778"/>
                </a:moveTo>
                <a:lnTo>
                  <a:pt x="76225" y="1778"/>
                </a:lnTo>
                <a:lnTo>
                  <a:pt x="76225" y="19075"/>
                </a:lnTo>
                <a:lnTo>
                  <a:pt x="121691" y="19075"/>
                </a:lnTo>
                <a:lnTo>
                  <a:pt x="121691" y="49390"/>
                </a:lnTo>
                <a:lnTo>
                  <a:pt x="142392" y="49390"/>
                </a:lnTo>
                <a:lnTo>
                  <a:pt x="142392" y="1778"/>
                </a:lnTo>
                <a:close/>
              </a:path>
              <a:path w="334009" h="151129">
                <a:moveTo>
                  <a:pt x="71145" y="1778"/>
                </a:moveTo>
                <a:lnTo>
                  <a:pt x="8750" y="1778"/>
                </a:lnTo>
                <a:lnTo>
                  <a:pt x="8750" y="19075"/>
                </a:lnTo>
                <a:lnTo>
                  <a:pt x="50317" y="19075"/>
                </a:lnTo>
                <a:lnTo>
                  <a:pt x="50317" y="49390"/>
                </a:lnTo>
                <a:lnTo>
                  <a:pt x="71145" y="49390"/>
                </a:lnTo>
                <a:lnTo>
                  <a:pt x="71145" y="1778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" name="object 5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21663" y="5717082"/>
            <a:ext cx="152781" cy="159943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1842135" y="5720651"/>
            <a:ext cx="332740" cy="153035"/>
          </a:xfrm>
          <a:custGeom>
            <a:avLst/>
            <a:gdLst/>
            <a:ahLst/>
            <a:cxnLst/>
            <a:rect l="l" t="t" r="r" b="b"/>
            <a:pathLst>
              <a:path w="332739" h="153035">
                <a:moveTo>
                  <a:pt x="78104" y="90932"/>
                </a:moveTo>
                <a:lnTo>
                  <a:pt x="39994" y="95089"/>
                </a:lnTo>
                <a:lnTo>
                  <a:pt x="11683" y="121780"/>
                </a:lnTo>
                <a:lnTo>
                  <a:pt x="12845" y="129359"/>
                </a:lnTo>
                <a:lnTo>
                  <a:pt x="51244" y="150966"/>
                </a:lnTo>
                <a:lnTo>
                  <a:pt x="78104" y="152806"/>
                </a:lnTo>
                <a:lnTo>
                  <a:pt x="92176" y="152346"/>
                </a:lnTo>
                <a:lnTo>
                  <a:pt x="134058" y="141184"/>
                </a:lnTo>
                <a:lnTo>
                  <a:pt x="139980" y="135509"/>
                </a:lnTo>
                <a:lnTo>
                  <a:pt x="78104" y="135509"/>
                </a:lnTo>
                <a:lnTo>
                  <a:pt x="68510" y="135282"/>
                </a:lnTo>
                <a:lnTo>
                  <a:pt x="33781" y="126072"/>
                </a:lnTo>
                <a:lnTo>
                  <a:pt x="33781" y="117627"/>
                </a:lnTo>
                <a:lnTo>
                  <a:pt x="78104" y="108229"/>
                </a:lnTo>
                <a:lnTo>
                  <a:pt x="139998" y="108229"/>
                </a:lnTo>
                <a:lnTo>
                  <a:pt x="139804" y="107873"/>
                </a:lnTo>
                <a:lnTo>
                  <a:pt x="92170" y="91393"/>
                </a:lnTo>
                <a:lnTo>
                  <a:pt x="78104" y="90932"/>
                </a:lnTo>
                <a:close/>
              </a:path>
              <a:path w="332739" h="153035">
                <a:moveTo>
                  <a:pt x="139998" y="108229"/>
                </a:moveTo>
                <a:lnTo>
                  <a:pt x="78104" y="108229"/>
                </a:lnTo>
                <a:lnTo>
                  <a:pt x="87626" y="108458"/>
                </a:lnTo>
                <a:lnTo>
                  <a:pt x="96170" y="109143"/>
                </a:lnTo>
                <a:lnTo>
                  <a:pt x="103715" y="110286"/>
                </a:lnTo>
                <a:lnTo>
                  <a:pt x="110235" y="111887"/>
                </a:lnTo>
                <a:lnTo>
                  <a:pt x="118237" y="114338"/>
                </a:lnTo>
                <a:lnTo>
                  <a:pt x="122300" y="117627"/>
                </a:lnTo>
                <a:lnTo>
                  <a:pt x="122300" y="126072"/>
                </a:lnTo>
                <a:lnTo>
                  <a:pt x="78104" y="135509"/>
                </a:lnTo>
                <a:lnTo>
                  <a:pt x="139980" y="135509"/>
                </a:lnTo>
                <a:lnTo>
                  <a:pt x="143254" y="129359"/>
                </a:lnTo>
                <a:lnTo>
                  <a:pt x="144398" y="121780"/>
                </a:lnTo>
                <a:lnTo>
                  <a:pt x="143252" y="114284"/>
                </a:lnTo>
                <a:lnTo>
                  <a:pt x="139998" y="108229"/>
                </a:lnTo>
                <a:close/>
              </a:path>
              <a:path w="332739" h="153035">
                <a:moveTo>
                  <a:pt x="143128" y="64554"/>
                </a:moveTo>
                <a:lnTo>
                  <a:pt x="122427" y="64554"/>
                </a:lnTo>
                <a:lnTo>
                  <a:pt x="122427" y="89687"/>
                </a:lnTo>
                <a:lnTo>
                  <a:pt x="143128" y="89687"/>
                </a:lnTo>
                <a:lnTo>
                  <a:pt x="143128" y="64554"/>
                </a:lnTo>
                <a:close/>
              </a:path>
              <a:path w="332739" h="153035">
                <a:moveTo>
                  <a:pt x="81914" y="21399"/>
                </a:moveTo>
                <a:lnTo>
                  <a:pt x="61721" y="21399"/>
                </a:lnTo>
                <a:lnTo>
                  <a:pt x="61721" y="65214"/>
                </a:lnTo>
                <a:lnTo>
                  <a:pt x="61213" y="65239"/>
                </a:lnTo>
                <a:lnTo>
                  <a:pt x="58673" y="65265"/>
                </a:lnTo>
                <a:lnTo>
                  <a:pt x="0" y="65265"/>
                </a:lnTo>
                <a:lnTo>
                  <a:pt x="0" y="82918"/>
                </a:lnTo>
                <a:lnTo>
                  <a:pt x="53212" y="82918"/>
                </a:lnTo>
                <a:lnTo>
                  <a:pt x="61001" y="82825"/>
                </a:lnTo>
                <a:lnTo>
                  <a:pt x="103250" y="76885"/>
                </a:lnTo>
                <a:lnTo>
                  <a:pt x="103250" y="64554"/>
                </a:lnTo>
                <a:lnTo>
                  <a:pt x="143128" y="64554"/>
                </a:lnTo>
                <a:lnTo>
                  <a:pt x="143128" y="64033"/>
                </a:lnTo>
                <a:lnTo>
                  <a:pt x="81914" y="64033"/>
                </a:lnTo>
                <a:lnTo>
                  <a:pt x="81914" y="21399"/>
                </a:lnTo>
                <a:close/>
              </a:path>
              <a:path w="332739" h="153035">
                <a:moveTo>
                  <a:pt x="37718" y="21399"/>
                </a:moveTo>
                <a:lnTo>
                  <a:pt x="17525" y="21399"/>
                </a:lnTo>
                <a:lnTo>
                  <a:pt x="17525" y="65265"/>
                </a:lnTo>
                <a:lnTo>
                  <a:pt x="37718" y="65265"/>
                </a:lnTo>
                <a:lnTo>
                  <a:pt x="37718" y="21399"/>
                </a:lnTo>
                <a:close/>
              </a:path>
              <a:path w="332739" h="153035">
                <a:moveTo>
                  <a:pt x="143128" y="0"/>
                </a:moveTo>
                <a:lnTo>
                  <a:pt x="122427" y="0"/>
                </a:lnTo>
                <a:lnTo>
                  <a:pt x="122427" y="16230"/>
                </a:lnTo>
                <a:lnTo>
                  <a:pt x="100456" y="16230"/>
                </a:lnTo>
                <a:lnTo>
                  <a:pt x="100456" y="33705"/>
                </a:lnTo>
                <a:lnTo>
                  <a:pt x="122427" y="33705"/>
                </a:lnTo>
                <a:lnTo>
                  <a:pt x="122427" y="46901"/>
                </a:lnTo>
                <a:lnTo>
                  <a:pt x="100456" y="46901"/>
                </a:lnTo>
                <a:lnTo>
                  <a:pt x="100456" y="60452"/>
                </a:lnTo>
                <a:lnTo>
                  <a:pt x="92963" y="62306"/>
                </a:lnTo>
                <a:lnTo>
                  <a:pt x="89407" y="63017"/>
                </a:lnTo>
                <a:lnTo>
                  <a:pt x="85725" y="63601"/>
                </a:lnTo>
                <a:lnTo>
                  <a:pt x="81914" y="64033"/>
                </a:lnTo>
                <a:lnTo>
                  <a:pt x="143128" y="64033"/>
                </a:lnTo>
                <a:lnTo>
                  <a:pt x="143128" y="0"/>
                </a:lnTo>
                <a:close/>
              </a:path>
              <a:path w="332739" h="153035">
                <a:moveTo>
                  <a:pt x="99313" y="3746"/>
                </a:moveTo>
                <a:lnTo>
                  <a:pt x="507" y="3746"/>
                </a:lnTo>
                <a:lnTo>
                  <a:pt x="507" y="21399"/>
                </a:lnTo>
                <a:lnTo>
                  <a:pt x="99313" y="21399"/>
                </a:lnTo>
                <a:lnTo>
                  <a:pt x="99313" y="3746"/>
                </a:lnTo>
                <a:close/>
              </a:path>
              <a:path w="332739" h="153035">
                <a:moveTo>
                  <a:pt x="263016" y="5346"/>
                </a:moveTo>
                <a:lnTo>
                  <a:pt x="178053" y="5346"/>
                </a:lnTo>
                <a:lnTo>
                  <a:pt x="178053" y="24612"/>
                </a:lnTo>
                <a:lnTo>
                  <a:pt x="241807" y="24612"/>
                </a:lnTo>
                <a:lnTo>
                  <a:pt x="241807" y="43332"/>
                </a:lnTo>
                <a:lnTo>
                  <a:pt x="234441" y="86156"/>
                </a:lnTo>
                <a:lnTo>
                  <a:pt x="205825" y="118262"/>
                </a:lnTo>
                <a:lnTo>
                  <a:pt x="178053" y="123748"/>
                </a:lnTo>
                <a:lnTo>
                  <a:pt x="178053" y="143535"/>
                </a:lnTo>
                <a:lnTo>
                  <a:pt x="224281" y="131000"/>
                </a:lnTo>
                <a:lnTo>
                  <a:pt x="252983" y="95707"/>
                </a:lnTo>
                <a:lnTo>
                  <a:pt x="262395" y="57531"/>
                </a:lnTo>
                <a:lnTo>
                  <a:pt x="263003" y="43332"/>
                </a:lnTo>
                <a:lnTo>
                  <a:pt x="263016" y="5346"/>
                </a:lnTo>
                <a:close/>
              </a:path>
              <a:path w="332739" h="153035">
                <a:moveTo>
                  <a:pt x="311531" y="0"/>
                </a:moveTo>
                <a:lnTo>
                  <a:pt x="290575" y="0"/>
                </a:lnTo>
                <a:lnTo>
                  <a:pt x="290575" y="152806"/>
                </a:lnTo>
                <a:lnTo>
                  <a:pt x="311531" y="152806"/>
                </a:lnTo>
                <a:lnTo>
                  <a:pt x="311531" y="80594"/>
                </a:lnTo>
                <a:lnTo>
                  <a:pt x="332485" y="80594"/>
                </a:lnTo>
                <a:lnTo>
                  <a:pt x="332485" y="60629"/>
                </a:lnTo>
                <a:lnTo>
                  <a:pt x="311531" y="60629"/>
                </a:lnTo>
                <a:lnTo>
                  <a:pt x="311531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239010" y="5720651"/>
            <a:ext cx="494030" cy="153035"/>
          </a:xfrm>
          <a:custGeom>
            <a:avLst/>
            <a:gdLst/>
            <a:ahLst/>
            <a:cxnLst/>
            <a:rect l="l" t="t" r="r" b="b"/>
            <a:pathLst>
              <a:path w="494030" h="153035">
                <a:moveTo>
                  <a:pt x="483615" y="92189"/>
                </a:moveTo>
                <a:lnTo>
                  <a:pt x="351154" y="92189"/>
                </a:lnTo>
                <a:lnTo>
                  <a:pt x="351154" y="107873"/>
                </a:lnTo>
                <a:lnTo>
                  <a:pt x="463295" y="107873"/>
                </a:lnTo>
                <a:lnTo>
                  <a:pt x="463295" y="114122"/>
                </a:lnTo>
                <a:lnTo>
                  <a:pt x="351535" y="114122"/>
                </a:lnTo>
                <a:lnTo>
                  <a:pt x="351535" y="151028"/>
                </a:lnTo>
                <a:lnTo>
                  <a:pt x="486282" y="151028"/>
                </a:lnTo>
                <a:lnTo>
                  <a:pt x="486282" y="135331"/>
                </a:lnTo>
                <a:lnTo>
                  <a:pt x="371856" y="135331"/>
                </a:lnTo>
                <a:lnTo>
                  <a:pt x="371856" y="129095"/>
                </a:lnTo>
                <a:lnTo>
                  <a:pt x="483615" y="129095"/>
                </a:lnTo>
                <a:lnTo>
                  <a:pt x="483615" y="92189"/>
                </a:lnTo>
                <a:close/>
              </a:path>
              <a:path w="494030" h="153035">
                <a:moveTo>
                  <a:pt x="139445" y="81305"/>
                </a:moveTo>
                <a:lnTo>
                  <a:pt x="9143" y="81305"/>
                </a:lnTo>
                <a:lnTo>
                  <a:pt x="9143" y="98425"/>
                </a:lnTo>
                <a:lnTo>
                  <a:pt x="118744" y="98425"/>
                </a:lnTo>
                <a:lnTo>
                  <a:pt x="118744" y="107873"/>
                </a:lnTo>
                <a:lnTo>
                  <a:pt x="9397" y="107873"/>
                </a:lnTo>
                <a:lnTo>
                  <a:pt x="9397" y="150850"/>
                </a:lnTo>
                <a:lnTo>
                  <a:pt x="143128" y="150850"/>
                </a:lnTo>
                <a:lnTo>
                  <a:pt x="143128" y="133731"/>
                </a:lnTo>
                <a:lnTo>
                  <a:pt x="30098" y="133731"/>
                </a:lnTo>
                <a:lnTo>
                  <a:pt x="30098" y="124282"/>
                </a:lnTo>
                <a:lnTo>
                  <a:pt x="139445" y="124282"/>
                </a:lnTo>
                <a:lnTo>
                  <a:pt x="139445" y="81305"/>
                </a:lnTo>
                <a:close/>
              </a:path>
              <a:path w="494030" h="153035">
                <a:moveTo>
                  <a:pt x="494029" y="68643"/>
                </a:moveTo>
                <a:lnTo>
                  <a:pt x="341248" y="68643"/>
                </a:lnTo>
                <a:lnTo>
                  <a:pt x="341248" y="84696"/>
                </a:lnTo>
                <a:lnTo>
                  <a:pt x="494029" y="84696"/>
                </a:lnTo>
                <a:lnTo>
                  <a:pt x="494029" y="68643"/>
                </a:lnTo>
                <a:close/>
              </a:path>
              <a:path w="494030" h="153035">
                <a:moveTo>
                  <a:pt x="278383" y="117856"/>
                </a:moveTo>
                <a:lnTo>
                  <a:pt x="268928" y="120665"/>
                </a:lnTo>
                <a:lnTo>
                  <a:pt x="257317" y="122674"/>
                </a:lnTo>
                <a:lnTo>
                  <a:pt x="243540" y="123879"/>
                </a:lnTo>
                <a:lnTo>
                  <a:pt x="227583" y="124282"/>
                </a:lnTo>
                <a:lnTo>
                  <a:pt x="169037" y="124282"/>
                </a:lnTo>
                <a:lnTo>
                  <a:pt x="169037" y="143891"/>
                </a:lnTo>
                <a:lnTo>
                  <a:pt x="227837" y="143891"/>
                </a:lnTo>
                <a:lnTo>
                  <a:pt x="243647" y="143466"/>
                </a:lnTo>
                <a:lnTo>
                  <a:pt x="257349" y="142193"/>
                </a:lnTo>
                <a:lnTo>
                  <a:pt x="268932" y="140070"/>
                </a:lnTo>
                <a:lnTo>
                  <a:pt x="278383" y="137096"/>
                </a:lnTo>
                <a:lnTo>
                  <a:pt x="278383" y="117856"/>
                </a:lnTo>
                <a:close/>
              </a:path>
              <a:path w="494030" h="153035">
                <a:moveTo>
                  <a:pt x="216153" y="60807"/>
                </a:moveTo>
                <a:lnTo>
                  <a:pt x="195071" y="60807"/>
                </a:lnTo>
                <a:lnTo>
                  <a:pt x="195071" y="124282"/>
                </a:lnTo>
                <a:lnTo>
                  <a:pt x="216153" y="124282"/>
                </a:lnTo>
                <a:lnTo>
                  <a:pt x="216153" y="60807"/>
                </a:lnTo>
                <a:close/>
              </a:path>
              <a:path w="494030" h="153035">
                <a:moveTo>
                  <a:pt x="263525" y="5702"/>
                </a:moveTo>
                <a:lnTo>
                  <a:pt x="174370" y="5702"/>
                </a:lnTo>
                <a:lnTo>
                  <a:pt x="174370" y="25146"/>
                </a:lnTo>
                <a:lnTo>
                  <a:pt x="242442" y="25146"/>
                </a:lnTo>
                <a:lnTo>
                  <a:pt x="242442" y="104305"/>
                </a:lnTo>
                <a:lnTo>
                  <a:pt x="263525" y="104305"/>
                </a:lnTo>
                <a:lnTo>
                  <a:pt x="263525" y="5702"/>
                </a:lnTo>
                <a:close/>
              </a:path>
              <a:path w="494030" h="153035">
                <a:moveTo>
                  <a:pt x="139445" y="0"/>
                </a:moveTo>
                <a:lnTo>
                  <a:pt x="118617" y="0"/>
                </a:lnTo>
                <a:lnTo>
                  <a:pt x="118617" y="14617"/>
                </a:lnTo>
                <a:lnTo>
                  <a:pt x="92582" y="14617"/>
                </a:lnTo>
                <a:lnTo>
                  <a:pt x="92582" y="32092"/>
                </a:lnTo>
                <a:lnTo>
                  <a:pt x="118617" y="32092"/>
                </a:lnTo>
                <a:lnTo>
                  <a:pt x="118617" y="44221"/>
                </a:lnTo>
                <a:lnTo>
                  <a:pt x="86106" y="44221"/>
                </a:lnTo>
                <a:lnTo>
                  <a:pt x="86106" y="61696"/>
                </a:lnTo>
                <a:lnTo>
                  <a:pt x="118617" y="61696"/>
                </a:lnTo>
                <a:lnTo>
                  <a:pt x="118617" y="76847"/>
                </a:lnTo>
                <a:lnTo>
                  <a:pt x="139445" y="76847"/>
                </a:lnTo>
                <a:lnTo>
                  <a:pt x="139445" y="0"/>
                </a:lnTo>
                <a:close/>
              </a:path>
              <a:path w="494030" h="153035">
                <a:moveTo>
                  <a:pt x="88772" y="3746"/>
                </a:moveTo>
                <a:lnTo>
                  <a:pt x="0" y="3746"/>
                </a:lnTo>
                <a:lnTo>
                  <a:pt x="0" y="21577"/>
                </a:lnTo>
                <a:lnTo>
                  <a:pt x="67817" y="21577"/>
                </a:lnTo>
                <a:lnTo>
                  <a:pt x="67817" y="23291"/>
                </a:lnTo>
                <a:lnTo>
                  <a:pt x="41201" y="51592"/>
                </a:lnTo>
                <a:lnTo>
                  <a:pt x="0" y="56349"/>
                </a:lnTo>
                <a:lnTo>
                  <a:pt x="0" y="74180"/>
                </a:lnTo>
                <a:lnTo>
                  <a:pt x="52595" y="66797"/>
                </a:lnTo>
                <a:lnTo>
                  <a:pt x="87318" y="33349"/>
                </a:lnTo>
                <a:lnTo>
                  <a:pt x="88654" y="21577"/>
                </a:lnTo>
                <a:lnTo>
                  <a:pt x="88772" y="3746"/>
                </a:lnTo>
                <a:close/>
              </a:path>
              <a:path w="494030" h="153035">
                <a:moveTo>
                  <a:pt x="483362" y="1778"/>
                </a:moveTo>
                <a:lnTo>
                  <a:pt x="352044" y="1778"/>
                </a:lnTo>
                <a:lnTo>
                  <a:pt x="352044" y="17475"/>
                </a:lnTo>
                <a:lnTo>
                  <a:pt x="462914" y="17475"/>
                </a:lnTo>
                <a:lnTo>
                  <a:pt x="462914" y="24244"/>
                </a:lnTo>
                <a:lnTo>
                  <a:pt x="352044" y="24244"/>
                </a:lnTo>
                <a:lnTo>
                  <a:pt x="352044" y="61341"/>
                </a:lnTo>
                <a:lnTo>
                  <a:pt x="485394" y="61341"/>
                </a:lnTo>
                <a:lnTo>
                  <a:pt x="485394" y="45643"/>
                </a:lnTo>
                <a:lnTo>
                  <a:pt x="372363" y="45643"/>
                </a:lnTo>
                <a:lnTo>
                  <a:pt x="372363" y="39230"/>
                </a:lnTo>
                <a:lnTo>
                  <a:pt x="483362" y="39230"/>
                </a:lnTo>
                <a:lnTo>
                  <a:pt x="483362" y="1778"/>
                </a:lnTo>
                <a:close/>
              </a:path>
              <a:path w="494030" h="153035">
                <a:moveTo>
                  <a:pt x="308101" y="0"/>
                </a:moveTo>
                <a:lnTo>
                  <a:pt x="287273" y="0"/>
                </a:lnTo>
                <a:lnTo>
                  <a:pt x="287273" y="152806"/>
                </a:lnTo>
                <a:lnTo>
                  <a:pt x="308101" y="152806"/>
                </a:lnTo>
                <a:lnTo>
                  <a:pt x="308101" y="79171"/>
                </a:lnTo>
                <a:lnTo>
                  <a:pt x="328802" y="79171"/>
                </a:lnTo>
                <a:lnTo>
                  <a:pt x="328802" y="59194"/>
                </a:lnTo>
                <a:lnTo>
                  <a:pt x="308101" y="59194"/>
                </a:lnTo>
                <a:lnTo>
                  <a:pt x="308101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796667" y="5717794"/>
            <a:ext cx="494665" cy="156210"/>
          </a:xfrm>
          <a:custGeom>
            <a:avLst/>
            <a:gdLst/>
            <a:ahLst/>
            <a:cxnLst/>
            <a:rect l="l" t="t" r="r" b="b"/>
            <a:pathLst>
              <a:path w="494664" h="156210">
                <a:moveTo>
                  <a:pt x="204343" y="94868"/>
                </a:moveTo>
                <a:lnTo>
                  <a:pt x="184022" y="94868"/>
                </a:lnTo>
                <a:lnTo>
                  <a:pt x="184022" y="153708"/>
                </a:lnTo>
                <a:lnTo>
                  <a:pt x="312546" y="153708"/>
                </a:lnTo>
                <a:lnTo>
                  <a:pt x="312546" y="136588"/>
                </a:lnTo>
                <a:lnTo>
                  <a:pt x="204343" y="136588"/>
                </a:lnTo>
                <a:lnTo>
                  <a:pt x="204343" y="125183"/>
                </a:lnTo>
                <a:lnTo>
                  <a:pt x="312546" y="125183"/>
                </a:lnTo>
                <a:lnTo>
                  <a:pt x="312546" y="108419"/>
                </a:lnTo>
                <a:lnTo>
                  <a:pt x="204343" y="108419"/>
                </a:lnTo>
                <a:lnTo>
                  <a:pt x="204343" y="94868"/>
                </a:lnTo>
                <a:close/>
              </a:path>
              <a:path w="494664" h="156210">
                <a:moveTo>
                  <a:pt x="312546" y="125183"/>
                </a:moveTo>
                <a:lnTo>
                  <a:pt x="292100" y="125183"/>
                </a:lnTo>
                <a:lnTo>
                  <a:pt x="292100" y="136588"/>
                </a:lnTo>
                <a:lnTo>
                  <a:pt x="312546" y="136588"/>
                </a:lnTo>
                <a:lnTo>
                  <a:pt x="312546" y="125183"/>
                </a:lnTo>
                <a:close/>
              </a:path>
              <a:path w="494664" h="156210">
                <a:moveTo>
                  <a:pt x="312546" y="94868"/>
                </a:moveTo>
                <a:lnTo>
                  <a:pt x="292100" y="94868"/>
                </a:lnTo>
                <a:lnTo>
                  <a:pt x="292100" y="108419"/>
                </a:lnTo>
                <a:lnTo>
                  <a:pt x="312546" y="108419"/>
                </a:lnTo>
                <a:lnTo>
                  <a:pt x="312546" y="94868"/>
                </a:lnTo>
                <a:close/>
              </a:path>
              <a:path w="494664" h="156210">
                <a:moveTo>
                  <a:pt x="63881" y="117513"/>
                </a:moveTo>
                <a:lnTo>
                  <a:pt x="43052" y="117513"/>
                </a:lnTo>
                <a:lnTo>
                  <a:pt x="43052" y="155663"/>
                </a:lnTo>
                <a:lnTo>
                  <a:pt x="63881" y="155663"/>
                </a:lnTo>
                <a:lnTo>
                  <a:pt x="63881" y="117513"/>
                </a:lnTo>
                <a:close/>
              </a:path>
              <a:path w="494664" h="156210">
                <a:moveTo>
                  <a:pt x="113537" y="93433"/>
                </a:moveTo>
                <a:lnTo>
                  <a:pt x="103941" y="95858"/>
                </a:lnTo>
                <a:lnTo>
                  <a:pt x="92297" y="97588"/>
                </a:lnTo>
                <a:lnTo>
                  <a:pt x="78605" y="98625"/>
                </a:lnTo>
                <a:lnTo>
                  <a:pt x="62864" y="98971"/>
                </a:lnTo>
                <a:lnTo>
                  <a:pt x="0" y="98971"/>
                </a:lnTo>
                <a:lnTo>
                  <a:pt x="0" y="117513"/>
                </a:lnTo>
                <a:lnTo>
                  <a:pt x="62483" y="117513"/>
                </a:lnTo>
                <a:lnTo>
                  <a:pt x="78390" y="117134"/>
                </a:lnTo>
                <a:lnTo>
                  <a:pt x="92201" y="116001"/>
                </a:lnTo>
                <a:lnTo>
                  <a:pt x="103917" y="114116"/>
                </a:lnTo>
                <a:lnTo>
                  <a:pt x="113537" y="111480"/>
                </a:lnTo>
                <a:lnTo>
                  <a:pt x="113537" y="93433"/>
                </a:lnTo>
                <a:close/>
              </a:path>
              <a:path w="494664" h="156210">
                <a:moveTo>
                  <a:pt x="393572" y="53492"/>
                </a:moveTo>
                <a:lnTo>
                  <a:pt x="379349" y="53492"/>
                </a:lnTo>
                <a:lnTo>
                  <a:pt x="372980" y="55384"/>
                </a:lnTo>
                <a:lnTo>
                  <a:pt x="351212" y="87188"/>
                </a:lnTo>
                <a:lnTo>
                  <a:pt x="350012" y="100926"/>
                </a:lnTo>
                <a:lnTo>
                  <a:pt x="350317" y="108123"/>
                </a:lnTo>
                <a:lnTo>
                  <a:pt x="372999" y="146659"/>
                </a:lnTo>
                <a:lnTo>
                  <a:pt x="379349" y="148539"/>
                </a:lnTo>
                <a:lnTo>
                  <a:pt x="393572" y="148539"/>
                </a:lnTo>
                <a:lnTo>
                  <a:pt x="416922" y="129997"/>
                </a:lnTo>
                <a:lnTo>
                  <a:pt x="381634" y="129997"/>
                </a:lnTo>
                <a:lnTo>
                  <a:pt x="377697" y="127469"/>
                </a:lnTo>
                <a:lnTo>
                  <a:pt x="371347" y="117398"/>
                </a:lnTo>
                <a:lnTo>
                  <a:pt x="369696" y="110235"/>
                </a:lnTo>
                <a:lnTo>
                  <a:pt x="369696" y="91706"/>
                </a:lnTo>
                <a:lnTo>
                  <a:pt x="371347" y="84581"/>
                </a:lnTo>
                <a:lnTo>
                  <a:pt x="377697" y="74548"/>
                </a:lnTo>
                <a:lnTo>
                  <a:pt x="381634" y="72047"/>
                </a:lnTo>
                <a:lnTo>
                  <a:pt x="416992" y="72047"/>
                </a:lnTo>
                <a:lnTo>
                  <a:pt x="415396" y="68338"/>
                </a:lnTo>
                <a:lnTo>
                  <a:pt x="411080" y="62903"/>
                </a:lnTo>
                <a:lnTo>
                  <a:pt x="399922" y="55384"/>
                </a:lnTo>
                <a:lnTo>
                  <a:pt x="393572" y="53492"/>
                </a:lnTo>
                <a:close/>
              </a:path>
              <a:path w="494664" h="156210">
                <a:moveTo>
                  <a:pt x="416992" y="72047"/>
                </a:moveTo>
                <a:lnTo>
                  <a:pt x="391413" y="72047"/>
                </a:lnTo>
                <a:lnTo>
                  <a:pt x="395477" y="74548"/>
                </a:lnTo>
                <a:lnTo>
                  <a:pt x="398780" y="79565"/>
                </a:lnTo>
                <a:lnTo>
                  <a:pt x="401955" y="84594"/>
                </a:lnTo>
                <a:lnTo>
                  <a:pt x="403606" y="91706"/>
                </a:lnTo>
                <a:lnTo>
                  <a:pt x="403603" y="110235"/>
                </a:lnTo>
                <a:lnTo>
                  <a:pt x="401955" y="117398"/>
                </a:lnTo>
                <a:lnTo>
                  <a:pt x="398780" y="122440"/>
                </a:lnTo>
                <a:lnTo>
                  <a:pt x="395477" y="127469"/>
                </a:lnTo>
                <a:lnTo>
                  <a:pt x="391413" y="129997"/>
                </a:lnTo>
                <a:lnTo>
                  <a:pt x="416922" y="129997"/>
                </a:lnTo>
                <a:lnTo>
                  <a:pt x="423037" y="100926"/>
                </a:lnTo>
                <a:lnTo>
                  <a:pt x="422747" y="93776"/>
                </a:lnTo>
                <a:lnTo>
                  <a:pt x="421883" y="87144"/>
                </a:lnTo>
                <a:lnTo>
                  <a:pt x="420446" y="81031"/>
                </a:lnTo>
                <a:lnTo>
                  <a:pt x="418443" y="75437"/>
                </a:lnTo>
                <a:lnTo>
                  <a:pt x="416992" y="72047"/>
                </a:lnTo>
                <a:close/>
              </a:path>
              <a:path w="494664" h="156210">
                <a:moveTo>
                  <a:pt x="234060" y="36207"/>
                </a:moveTo>
                <a:lnTo>
                  <a:pt x="217296" y="36207"/>
                </a:lnTo>
                <a:lnTo>
                  <a:pt x="209550" y="37325"/>
                </a:lnTo>
                <a:lnTo>
                  <a:pt x="202652" y="39585"/>
                </a:lnTo>
                <a:lnTo>
                  <a:pt x="195685" y="41833"/>
                </a:lnTo>
                <a:lnTo>
                  <a:pt x="190233" y="45072"/>
                </a:lnTo>
                <a:lnTo>
                  <a:pt x="186181" y="49288"/>
                </a:lnTo>
                <a:lnTo>
                  <a:pt x="181985" y="53530"/>
                </a:lnTo>
                <a:lnTo>
                  <a:pt x="179958" y="58458"/>
                </a:lnTo>
                <a:lnTo>
                  <a:pt x="179958" y="69989"/>
                </a:lnTo>
                <a:lnTo>
                  <a:pt x="217169" y="92189"/>
                </a:lnTo>
                <a:lnTo>
                  <a:pt x="234187" y="92189"/>
                </a:lnTo>
                <a:lnTo>
                  <a:pt x="241934" y="91109"/>
                </a:lnTo>
                <a:lnTo>
                  <a:pt x="255650" y="86766"/>
                </a:lnTo>
                <a:lnTo>
                  <a:pt x="261112" y="83553"/>
                </a:lnTo>
                <a:lnTo>
                  <a:pt x="265049" y="79286"/>
                </a:lnTo>
                <a:lnTo>
                  <a:pt x="268057" y="76136"/>
                </a:lnTo>
                <a:lnTo>
                  <a:pt x="217677" y="76136"/>
                </a:lnTo>
                <a:lnTo>
                  <a:pt x="211455" y="74980"/>
                </a:lnTo>
                <a:lnTo>
                  <a:pt x="206882" y="72643"/>
                </a:lnTo>
                <a:lnTo>
                  <a:pt x="202427" y="70307"/>
                </a:lnTo>
                <a:lnTo>
                  <a:pt x="200151" y="67475"/>
                </a:lnTo>
                <a:lnTo>
                  <a:pt x="200151" y="60871"/>
                </a:lnTo>
                <a:lnTo>
                  <a:pt x="202437" y="58077"/>
                </a:lnTo>
                <a:lnTo>
                  <a:pt x="207009" y="55752"/>
                </a:lnTo>
                <a:lnTo>
                  <a:pt x="211455" y="53416"/>
                </a:lnTo>
                <a:lnTo>
                  <a:pt x="217677" y="52247"/>
                </a:lnTo>
                <a:lnTo>
                  <a:pt x="268007" y="52247"/>
                </a:lnTo>
                <a:lnTo>
                  <a:pt x="261090" y="45059"/>
                </a:lnTo>
                <a:lnTo>
                  <a:pt x="255611" y="41821"/>
                </a:lnTo>
                <a:lnTo>
                  <a:pt x="248627" y="39573"/>
                </a:lnTo>
                <a:lnTo>
                  <a:pt x="241807" y="37325"/>
                </a:lnTo>
                <a:lnTo>
                  <a:pt x="234060" y="36207"/>
                </a:lnTo>
                <a:close/>
              </a:path>
              <a:path w="494664" h="156210">
                <a:moveTo>
                  <a:pt x="268007" y="52247"/>
                </a:moveTo>
                <a:lnTo>
                  <a:pt x="233552" y="52247"/>
                </a:lnTo>
                <a:lnTo>
                  <a:pt x="239775" y="53416"/>
                </a:lnTo>
                <a:lnTo>
                  <a:pt x="248919" y="58089"/>
                </a:lnTo>
                <a:lnTo>
                  <a:pt x="251195" y="60871"/>
                </a:lnTo>
                <a:lnTo>
                  <a:pt x="251195" y="67475"/>
                </a:lnTo>
                <a:lnTo>
                  <a:pt x="248895" y="70319"/>
                </a:lnTo>
                <a:lnTo>
                  <a:pt x="239775" y="74980"/>
                </a:lnTo>
                <a:lnTo>
                  <a:pt x="233552" y="76136"/>
                </a:lnTo>
                <a:lnTo>
                  <a:pt x="268057" y="76136"/>
                </a:lnTo>
                <a:lnTo>
                  <a:pt x="269088" y="75056"/>
                </a:lnTo>
                <a:lnTo>
                  <a:pt x="271134" y="69989"/>
                </a:lnTo>
                <a:lnTo>
                  <a:pt x="271144" y="58458"/>
                </a:lnTo>
                <a:lnTo>
                  <a:pt x="269239" y="53530"/>
                </a:lnTo>
                <a:lnTo>
                  <a:pt x="268007" y="52247"/>
                </a:lnTo>
                <a:close/>
              </a:path>
              <a:path w="494664" h="156210">
                <a:moveTo>
                  <a:pt x="494665" y="82740"/>
                </a:moveTo>
                <a:lnTo>
                  <a:pt x="474980" y="82740"/>
                </a:lnTo>
                <a:lnTo>
                  <a:pt x="474980" y="155663"/>
                </a:lnTo>
                <a:lnTo>
                  <a:pt x="494665" y="155663"/>
                </a:lnTo>
                <a:lnTo>
                  <a:pt x="494665" y="82740"/>
                </a:lnTo>
                <a:close/>
              </a:path>
              <a:path w="494664" h="156210">
                <a:moveTo>
                  <a:pt x="454532" y="3746"/>
                </a:moveTo>
                <a:lnTo>
                  <a:pt x="434847" y="3746"/>
                </a:lnTo>
                <a:lnTo>
                  <a:pt x="434847" y="152996"/>
                </a:lnTo>
                <a:lnTo>
                  <a:pt x="454532" y="152996"/>
                </a:lnTo>
                <a:lnTo>
                  <a:pt x="454532" y="82740"/>
                </a:lnTo>
                <a:lnTo>
                  <a:pt x="494665" y="82740"/>
                </a:lnTo>
                <a:lnTo>
                  <a:pt x="494665" y="63131"/>
                </a:lnTo>
                <a:lnTo>
                  <a:pt x="454532" y="63131"/>
                </a:lnTo>
                <a:lnTo>
                  <a:pt x="454532" y="3746"/>
                </a:lnTo>
                <a:close/>
              </a:path>
              <a:path w="494664" h="156210">
                <a:moveTo>
                  <a:pt x="494665" y="2857"/>
                </a:moveTo>
                <a:lnTo>
                  <a:pt x="474980" y="2857"/>
                </a:lnTo>
                <a:lnTo>
                  <a:pt x="474980" y="63131"/>
                </a:lnTo>
                <a:lnTo>
                  <a:pt x="494665" y="63131"/>
                </a:lnTo>
                <a:lnTo>
                  <a:pt x="494665" y="2857"/>
                </a:lnTo>
                <a:close/>
              </a:path>
              <a:path w="494664" h="156210">
                <a:moveTo>
                  <a:pt x="312546" y="2857"/>
                </a:moveTo>
                <a:lnTo>
                  <a:pt x="291591" y="2857"/>
                </a:lnTo>
                <a:lnTo>
                  <a:pt x="291591" y="90233"/>
                </a:lnTo>
                <a:lnTo>
                  <a:pt x="312546" y="90233"/>
                </a:lnTo>
                <a:lnTo>
                  <a:pt x="312546" y="53670"/>
                </a:lnTo>
                <a:lnTo>
                  <a:pt x="333501" y="53670"/>
                </a:lnTo>
                <a:lnTo>
                  <a:pt x="333501" y="34239"/>
                </a:lnTo>
                <a:lnTo>
                  <a:pt x="312546" y="34239"/>
                </a:lnTo>
                <a:lnTo>
                  <a:pt x="312546" y="2857"/>
                </a:lnTo>
                <a:close/>
              </a:path>
              <a:path w="494664" h="156210">
                <a:moveTo>
                  <a:pt x="143509" y="2857"/>
                </a:moveTo>
                <a:lnTo>
                  <a:pt x="122555" y="2857"/>
                </a:lnTo>
                <a:lnTo>
                  <a:pt x="122555" y="155663"/>
                </a:lnTo>
                <a:lnTo>
                  <a:pt x="143509" y="155663"/>
                </a:lnTo>
                <a:lnTo>
                  <a:pt x="143509" y="2857"/>
                </a:lnTo>
                <a:close/>
              </a:path>
              <a:path w="494664" h="156210">
                <a:moveTo>
                  <a:pt x="427481" y="26212"/>
                </a:moveTo>
                <a:lnTo>
                  <a:pt x="344169" y="26212"/>
                </a:lnTo>
                <a:lnTo>
                  <a:pt x="344169" y="45123"/>
                </a:lnTo>
                <a:lnTo>
                  <a:pt x="427481" y="45123"/>
                </a:lnTo>
                <a:lnTo>
                  <a:pt x="427481" y="26212"/>
                </a:lnTo>
                <a:close/>
              </a:path>
              <a:path w="494664" h="156210">
                <a:moveTo>
                  <a:pt x="396113" y="2501"/>
                </a:moveTo>
                <a:lnTo>
                  <a:pt x="375412" y="2501"/>
                </a:lnTo>
                <a:lnTo>
                  <a:pt x="375412" y="26212"/>
                </a:lnTo>
                <a:lnTo>
                  <a:pt x="396113" y="26212"/>
                </a:lnTo>
                <a:lnTo>
                  <a:pt x="396113" y="2501"/>
                </a:lnTo>
                <a:close/>
              </a:path>
              <a:path w="494664" h="156210">
                <a:moveTo>
                  <a:pt x="278256" y="15341"/>
                </a:moveTo>
                <a:lnTo>
                  <a:pt x="173227" y="15341"/>
                </a:lnTo>
                <a:lnTo>
                  <a:pt x="173227" y="32105"/>
                </a:lnTo>
                <a:lnTo>
                  <a:pt x="278256" y="32105"/>
                </a:lnTo>
                <a:lnTo>
                  <a:pt x="278256" y="15341"/>
                </a:lnTo>
                <a:close/>
              </a:path>
              <a:path w="494664" h="156210">
                <a:moveTo>
                  <a:pt x="236219" y="177"/>
                </a:moveTo>
                <a:lnTo>
                  <a:pt x="215137" y="177"/>
                </a:lnTo>
                <a:lnTo>
                  <a:pt x="215137" y="15341"/>
                </a:lnTo>
                <a:lnTo>
                  <a:pt x="236219" y="15341"/>
                </a:lnTo>
                <a:lnTo>
                  <a:pt x="236219" y="177"/>
                </a:lnTo>
                <a:close/>
              </a:path>
              <a:path w="494664" h="156210">
                <a:moveTo>
                  <a:pt x="64896" y="36918"/>
                </a:moveTo>
                <a:lnTo>
                  <a:pt x="43941" y="36918"/>
                </a:lnTo>
                <a:lnTo>
                  <a:pt x="42290" y="44830"/>
                </a:lnTo>
                <a:lnTo>
                  <a:pt x="37972" y="51981"/>
                </a:lnTo>
                <a:lnTo>
                  <a:pt x="2920" y="70319"/>
                </a:lnTo>
                <a:lnTo>
                  <a:pt x="2920" y="88976"/>
                </a:lnTo>
                <a:lnTo>
                  <a:pt x="40060" y="76442"/>
                </a:lnTo>
                <a:lnTo>
                  <a:pt x="53847" y="62801"/>
                </a:lnTo>
                <a:lnTo>
                  <a:pt x="90148" y="62801"/>
                </a:lnTo>
                <a:lnTo>
                  <a:pt x="62102" y="47078"/>
                </a:lnTo>
                <a:lnTo>
                  <a:pt x="63500" y="44208"/>
                </a:lnTo>
                <a:lnTo>
                  <a:pt x="64388" y="40817"/>
                </a:lnTo>
                <a:lnTo>
                  <a:pt x="64896" y="36918"/>
                </a:lnTo>
                <a:close/>
              </a:path>
              <a:path w="494664" h="156210">
                <a:moveTo>
                  <a:pt x="90148" y="62801"/>
                </a:moveTo>
                <a:lnTo>
                  <a:pt x="53847" y="62801"/>
                </a:lnTo>
                <a:lnTo>
                  <a:pt x="98806" y="88442"/>
                </a:lnTo>
                <a:lnTo>
                  <a:pt x="107568" y="72567"/>
                </a:lnTo>
                <a:lnTo>
                  <a:pt x="90148" y="62801"/>
                </a:lnTo>
                <a:close/>
              </a:path>
              <a:path w="494664" h="156210">
                <a:moveTo>
                  <a:pt x="102488" y="18554"/>
                </a:moveTo>
                <a:lnTo>
                  <a:pt x="5968" y="18554"/>
                </a:lnTo>
                <a:lnTo>
                  <a:pt x="5968" y="36918"/>
                </a:lnTo>
                <a:lnTo>
                  <a:pt x="102488" y="36918"/>
                </a:lnTo>
                <a:lnTo>
                  <a:pt x="102488" y="18554"/>
                </a:lnTo>
                <a:close/>
              </a:path>
              <a:path w="494664" h="156210">
                <a:moveTo>
                  <a:pt x="64896" y="0"/>
                </a:moveTo>
                <a:lnTo>
                  <a:pt x="43687" y="0"/>
                </a:lnTo>
                <a:lnTo>
                  <a:pt x="43687" y="18554"/>
                </a:lnTo>
                <a:lnTo>
                  <a:pt x="64896" y="18554"/>
                </a:lnTo>
                <a:lnTo>
                  <a:pt x="64896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360546" y="5718695"/>
            <a:ext cx="850265" cy="158750"/>
          </a:xfrm>
          <a:custGeom>
            <a:avLst/>
            <a:gdLst/>
            <a:ahLst/>
            <a:cxnLst/>
            <a:rect l="l" t="t" r="r" b="b"/>
            <a:pathLst>
              <a:path w="850264" h="158750">
                <a:moveTo>
                  <a:pt x="662686" y="97713"/>
                </a:moveTo>
                <a:lnTo>
                  <a:pt x="532383" y="97713"/>
                </a:lnTo>
                <a:lnTo>
                  <a:pt x="532383" y="152806"/>
                </a:lnTo>
                <a:lnTo>
                  <a:pt x="662686" y="152806"/>
                </a:lnTo>
                <a:lnTo>
                  <a:pt x="662686" y="135331"/>
                </a:lnTo>
                <a:lnTo>
                  <a:pt x="553085" y="135331"/>
                </a:lnTo>
                <a:lnTo>
                  <a:pt x="553085" y="115176"/>
                </a:lnTo>
                <a:lnTo>
                  <a:pt x="662686" y="115176"/>
                </a:lnTo>
                <a:lnTo>
                  <a:pt x="662686" y="97713"/>
                </a:lnTo>
                <a:close/>
              </a:path>
              <a:path w="850264" h="158750">
                <a:moveTo>
                  <a:pt x="662686" y="115176"/>
                </a:moveTo>
                <a:lnTo>
                  <a:pt x="641985" y="115176"/>
                </a:lnTo>
                <a:lnTo>
                  <a:pt x="641985" y="135331"/>
                </a:lnTo>
                <a:lnTo>
                  <a:pt x="662686" y="135331"/>
                </a:lnTo>
                <a:lnTo>
                  <a:pt x="662686" y="115176"/>
                </a:lnTo>
                <a:close/>
              </a:path>
              <a:path w="850264" h="158750">
                <a:moveTo>
                  <a:pt x="434213" y="116433"/>
                </a:moveTo>
                <a:lnTo>
                  <a:pt x="413003" y="116433"/>
                </a:lnTo>
                <a:lnTo>
                  <a:pt x="413003" y="158330"/>
                </a:lnTo>
                <a:lnTo>
                  <a:pt x="434213" y="158330"/>
                </a:lnTo>
                <a:lnTo>
                  <a:pt x="434213" y="116433"/>
                </a:lnTo>
                <a:close/>
              </a:path>
              <a:path w="850264" h="158750">
                <a:moveTo>
                  <a:pt x="500252" y="96989"/>
                </a:moveTo>
                <a:lnTo>
                  <a:pt x="347472" y="96989"/>
                </a:lnTo>
                <a:lnTo>
                  <a:pt x="347472" y="116433"/>
                </a:lnTo>
                <a:lnTo>
                  <a:pt x="500252" y="116433"/>
                </a:lnTo>
                <a:lnTo>
                  <a:pt x="500252" y="96989"/>
                </a:lnTo>
                <a:close/>
              </a:path>
              <a:path w="850264" h="158750">
                <a:moveTo>
                  <a:pt x="260476" y="116433"/>
                </a:moveTo>
                <a:lnTo>
                  <a:pt x="239267" y="116433"/>
                </a:lnTo>
                <a:lnTo>
                  <a:pt x="239267" y="158330"/>
                </a:lnTo>
                <a:lnTo>
                  <a:pt x="260476" y="158330"/>
                </a:lnTo>
                <a:lnTo>
                  <a:pt x="260476" y="116433"/>
                </a:lnTo>
                <a:close/>
              </a:path>
              <a:path w="850264" h="158750">
                <a:moveTo>
                  <a:pt x="326516" y="96989"/>
                </a:moveTo>
                <a:lnTo>
                  <a:pt x="173736" y="96989"/>
                </a:lnTo>
                <a:lnTo>
                  <a:pt x="173736" y="116433"/>
                </a:lnTo>
                <a:lnTo>
                  <a:pt x="326516" y="116433"/>
                </a:lnTo>
                <a:lnTo>
                  <a:pt x="326516" y="96989"/>
                </a:lnTo>
                <a:close/>
              </a:path>
              <a:path w="850264" h="158750">
                <a:moveTo>
                  <a:pt x="63245" y="94500"/>
                </a:moveTo>
                <a:lnTo>
                  <a:pt x="42417" y="94500"/>
                </a:lnTo>
                <a:lnTo>
                  <a:pt x="42417" y="126593"/>
                </a:lnTo>
                <a:lnTo>
                  <a:pt x="0" y="126593"/>
                </a:lnTo>
                <a:lnTo>
                  <a:pt x="0" y="145846"/>
                </a:lnTo>
                <a:lnTo>
                  <a:pt x="62991" y="145846"/>
                </a:lnTo>
                <a:lnTo>
                  <a:pt x="78801" y="145422"/>
                </a:lnTo>
                <a:lnTo>
                  <a:pt x="92503" y="144149"/>
                </a:lnTo>
                <a:lnTo>
                  <a:pt x="104086" y="142026"/>
                </a:lnTo>
                <a:lnTo>
                  <a:pt x="113537" y="139052"/>
                </a:lnTo>
                <a:lnTo>
                  <a:pt x="113537" y="126580"/>
                </a:lnTo>
                <a:lnTo>
                  <a:pt x="63245" y="126580"/>
                </a:lnTo>
                <a:lnTo>
                  <a:pt x="63245" y="94500"/>
                </a:lnTo>
                <a:close/>
              </a:path>
              <a:path w="850264" h="158750">
                <a:moveTo>
                  <a:pt x="113537" y="120002"/>
                </a:moveTo>
                <a:lnTo>
                  <a:pt x="63245" y="126580"/>
                </a:lnTo>
                <a:lnTo>
                  <a:pt x="113537" y="126580"/>
                </a:lnTo>
                <a:lnTo>
                  <a:pt x="113537" y="120002"/>
                </a:lnTo>
                <a:close/>
              </a:path>
              <a:path w="850264" h="158750">
                <a:moveTo>
                  <a:pt x="64769" y="38862"/>
                </a:moveTo>
                <a:lnTo>
                  <a:pt x="43687" y="38862"/>
                </a:lnTo>
                <a:lnTo>
                  <a:pt x="42376" y="46336"/>
                </a:lnTo>
                <a:lnTo>
                  <a:pt x="39957" y="53406"/>
                </a:lnTo>
                <a:lnTo>
                  <a:pt x="11658" y="79233"/>
                </a:lnTo>
                <a:lnTo>
                  <a:pt x="2920" y="81191"/>
                </a:lnTo>
                <a:lnTo>
                  <a:pt x="2920" y="100025"/>
                </a:lnTo>
                <a:lnTo>
                  <a:pt x="40493" y="85818"/>
                </a:lnTo>
                <a:lnTo>
                  <a:pt x="54101" y="70002"/>
                </a:lnTo>
                <a:lnTo>
                  <a:pt x="86172" y="70002"/>
                </a:lnTo>
                <a:lnTo>
                  <a:pt x="61594" y="53619"/>
                </a:lnTo>
                <a:lnTo>
                  <a:pt x="63245" y="49123"/>
                </a:lnTo>
                <a:lnTo>
                  <a:pt x="64262" y="44208"/>
                </a:lnTo>
                <a:lnTo>
                  <a:pt x="64769" y="38862"/>
                </a:lnTo>
                <a:close/>
              </a:path>
              <a:path w="850264" h="158750">
                <a:moveTo>
                  <a:pt x="86172" y="70002"/>
                </a:moveTo>
                <a:lnTo>
                  <a:pt x="54101" y="70002"/>
                </a:lnTo>
                <a:lnTo>
                  <a:pt x="96900" y="99847"/>
                </a:lnTo>
                <a:lnTo>
                  <a:pt x="107950" y="84518"/>
                </a:lnTo>
                <a:lnTo>
                  <a:pt x="86172" y="70002"/>
                </a:lnTo>
                <a:close/>
              </a:path>
              <a:path w="850264" h="158750">
                <a:moveTo>
                  <a:pt x="102362" y="19786"/>
                </a:moveTo>
                <a:lnTo>
                  <a:pt x="5968" y="19786"/>
                </a:lnTo>
                <a:lnTo>
                  <a:pt x="5968" y="38862"/>
                </a:lnTo>
                <a:lnTo>
                  <a:pt x="102362" y="38862"/>
                </a:lnTo>
                <a:lnTo>
                  <a:pt x="102362" y="19786"/>
                </a:lnTo>
                <a:close/>
              </a:path>
              <a:path w="850264" h="158750">
                <a:moveTo>
                  <a:pt x="64897" y="0"/>
                </a:moveTo>
                <a:lnTo>
                  <a:pt x="43687" y="0"/>
                </a:lnTo>
                <a:lnTo>
                  <a:pt x="43687" y="19786"/>
                </a:lnTo>
                <a:lnTo>
                  <a:pt x="64897" y="19786"/>
                </a:lnTo>
                <a:lnTo>
                  <a:pt x="64897" y="0"/>
                </a:lnTo>
                <a:close/>
              </a:path>
              <a:path w="850264" h="158750">
                <a:moveTo>
                  <a:pt x="799718" y="119811"/>
                </a:moveTo>
                <a:lnTo>
                  <a:pt x="790245" y="122621"/>
                </a:lnTo>
                <a:lnTo>
                  <a:pt x="778605" y="124629"/>
                </a:lnTo>
                <a:lnTo>
                  <a:pt x="764821" y="125835"/>
                </a:lnTo>
                <a:lnTo>
                  <a:pt x="748918" y="126237"/>
                </a:lnTo>
                <a:lnTo>
                  <a:pt x="690372" y="126237"/>
                </a:lnTo>
                <a:lnTo>
                  <a:pt x="690372" y="145846"/>
                </a:lnTo>
                <a:lnTo>
                  <a:pt x="749173" y="145846"/>
                </a:lnTo>
                <a:lnTo>
                  <a:pt x="764982" y="145422"/>
                </a:lnTo>
                <a:lnTo>
                  <a:pt x="778684" y="144149"/>
                </a:lnTo>
                <a:lnTo>
                  <a:pt x="790267" y="142026"/>
                </a:lnTo>
                <a:lnTo>
                  <a:pt x="799718" y="139052"/>
                </a:lnTo>
                <a:lnTo>
                  <a:pt x="799718" y="119811"/>
                </a:lnTo>
                <a:close/>
              </a:path>
              <a:path w="850264" h="158750">
                <a:moveTo>
                  <a:pt x="737488" y="62763"/>
                </a:moveTo>
                <a:lnTo>
                  <a:pt x="716406" y="62763"/>
                </a:lnTo>
                <a:lnTo>
                  <a:pt x="716406" y="126237"/>
                </a:lnTo>
                <a:lnTo>
                  <a:pt x="737488" y="126237"/>
                </a:lnTo>
                <a:lnTo>
                  <a:pt x="737488" y="62763"/>
                </a:lnTo>
                <a:close/>
              </a:path>
              <a:path w="850264" h="158750">
                <a:moveTo>
                  <a:pt x="784860" y="7658"/>
                </a:moveTo>
                <a:lnTo>
                  <a:pt x="695705" y="7658"/>
                </a:lnTo>
                <a:lnTo>
                  <a:pt x="695705" y="27101"/>
                </a:lnTo>
                <a:lnTo>
                  <a:pt x="763777" y="27101"/>
                </a:lnTo>
                <a:lnTo>
                  <a:pt x="763777" y="106260"/>
                </a:lnTo>
                <a:lnTo>
                  <a:pt x="784860" y="106260"/>
                </a:lnTo>
                <a:lnTo>
                  <a:pt x="784860" y="7658"/>
                </a:lnTo>
                <a:close/>
              </a:path>
              <a:path w="850264" h="158750">
                <a:moveTo>
                  <a:pt x="250062" y="3378"/>
                </a:moveTo>
                <a:lnTo>
                  <a:pt x="207067" y="11099"/>
                </a:lnTo>
                <a:lnTo>
                  <a:pt x="181737" y="36360"/>
                </a:lnTo>
                <a:lnTo>
                  <a:pt x="181737" y="53593"/>
                </a:lnTo>
                <a:lnTo>
                  <a:pt x="214375" y="81711"/>
                </a:lnTo>
                <a:lnTo>
                  <a:pt x="250062" y="86652"/>
                </a:lnTo>
                <a:lnTo>
                  <a:pt x="259851" y="86342"/>
                </a:lnTo>
                <a:lnTo>
                  <a:pt x="299339" y="75652"/>
                </a:lnTo>
                <a:lnTo>
                  <a:pt x="309181" y="67754"/>
                </a:lnTo>
                <a:lnTo>
                  <a:pt x="250062" y="67754"/>
                </a:lnTo>
                <a:lnTo>
                  <a:pt x="239940" y="67368"/>
                </a:lnTo>
                <a:lnTo>
                  <a:pt x="203326" y="51930"/>
                </a:lnTo>
                <a:lnTo>
                  <a:pt x="203326" y="38061"/>
                </a:lnTo>
                <a:lnTo>
                  <a:pt x="239940" y="22674"/>
                </a:lnTo>
                <a:lnTo>
                  <a:pt x="250062" y="22288"/>
                </a:lnTo>
                <a:lnTo>
                  <a:pt x="309304" y="22288"/>
                </a:lnTo>
                <a:lnTo>
                  <a:pt x="304994" y="18264"/>
                </a:lnTo>
                <a:lnTo>
                  <a:pt x="268986" y="4618"/>
                </a:lnTo>
                <a:lnTo>
                  <a:pt x="259798" y="3687"/>
                </a:lnTo>
                <a:lnTo>
                  <a:pt x="250062" y="3378"/>
                </a:lnTo>
                <a:close/>
              </a:path>
              <a:path w="850264" h="158750">
                <a:moveTo>
                  <a:pt x="309304" y="22288"/>
                </a:moveTo>
                <a:lnTo>
                  <a:pt x="250062" y="22288"/>
                </a:lnTo>
                <a:lnTo>
                  <a:pt x="260173" y="22682"/>
                </a:lnTo>
                <a:lnTo>
                  <a:pt x="269113" y="23831"/>
                </a:lnTo>
                <a:lnTo>
                  <a:pt x="277066" y="25760"/>
                </a:lnTo>
                <a:lnTo>
                  <a:pt x="283972" y="28460"/>
                </a:lnTo>
                <a:lnTo>
                  <a:pt x="292480" y="32575"/>
                </a:lnTo>
                <a:lnTo>
                  <a:pt x="296672" y="38061"/>
                </a:lnTo>
                <a:lnTo>
                  <a:pt x="296662" y="51930"/>
                </a:lnTo>
                <a:lnTo>
                  <a:pt x="260111" y="67368"/>
                </a:lnTo>
                <a:lnTo>
                  <a:pt x="250062" y="67754"/>
                </a:lnTo>
                <a:lnTo>
                  <a:pt x="309181" y="67754"/>
                </a:lnTo>
                <a:lnTo>
                  <a:pt x="309625" y="67335"/>
                </a:lnTo>
                <a:lnTo>
                  <a:pt x="315340" y="61036"/>
                </a:lnTo>
                <a:lnTo>
                  <a:pt x="318252" y="53593"/>
                </a:lnTo>
                <a:lnTo>
                  <a:pt x="318252" y="36360"/>
                </a:lnTo>
                <a:lnTo>
                  <a:pt x="315444" y="28943"/>
                </a:lnTo>
                <a:lnTo>
                  <a:pt x="309717" y="22674"/>
                </a:lnTo>
                <a:lnTo>
                  <a:pt x="309304" y="22288"/>
                </a:lnTo>
                <a:close/>
              </a:path>
              <a:path w="850264" h="158750">
                <a:moveTo>
                  <a:pt x="622807" y="5702"/>
                </a:moveTo>
                <a:lnTo>
                  <a:pt x="526541" y="5702"/>
                </a:lnTo>
                <a:lnTo>
                  <a:pt x="526541" y="87541"/>
                </a:lnTo>
                <a:lnTo>
                  <a:pt x="583311" y="87541"/>
                </a:lnTo>
                <a:lnTo>
                  <a:pt x="591121" y="87426"/>
                </a:lnTo>
                <a:lnTo>
                  <a:pt x="633602" y="80340"/>
                </a:lnTo>
                <a:lnTo>
                  <a:pt x="633602" y="70065"/>
                </a:lnTo>
                <a:lnTo>
                  <a:pt x="547242" y="70065"/>
                </a:lnTo>
                <a:lnTo>
                  <a:pt x="547242" y="55092"/>
                </a:lnTo>
                <a:lnTo>
                  <a:pt x="619760" y="55092"/>
                </a:lnTo>
                <a:lnTo>
                  <a:pt x="619760" y="37795"/>
                </a:lnTo>
                <a:lnTo>
                  <a:pt x="547242" y="37795"/>
                </a:lnTo>
                <a:lnTo>
                  <a:pt x="547242" y="23177"/>
                </a:lnTo>
                <a:lnTo>
                  <a:pt x="622807" y="23177"/>
                </a:lnTo>
                <a:lnTo>
                  <a:pt x="622807" y="5702"/>
                </a:lnTo>
                <a:close/>
              </a:path>
              <a:path w="850264" h="158750">
                <a:moveTo>
                  <a:pt x="633602" y="63296"/>
                </a:moveTo>
                <a:lnTo>
                  <a:pt x="592117" y="69960"/>
                </a:lnTo>
                <a:lnTo>
                  <a:pt x="584707" y="70065"/>
                </a:lnTo>
                <a:lnTo>
                  <a:pt x="633602" y="70065"/>
                </a:lnTo>
                <a:lnTo>
                  <a:pt x="633602" y="63296"/>
                </a:lnTo>
                <a:close/>
              </a:path>
              <a:path w="850264" h="158750">
                <a:moveTo>
                  <a:pt x="829437" y="1955"/>
                </a:moveTo>
                <a:lnTo>
                  <a:pt x="808608" y="1955"/>
                </a:lnTo>
                <a:lnTo>
                  <a:pt x="808608" y="154762"/>
                </a:lnTo>
                <a:lnTo>
                  <a:pt x="829437" y="154762"/>
                </a:lnTo>
                <a:lnTo>
                  <a:pt x="829437" y="81127"/>
                </a:lnTo>
                <a:lnTo>
                  <a:pt x="850138" y="81127"/>
                </a:lnTo>
                <a:lnTo>
                  <a:pt x="850138" y="61150"/>
                </a:lnTo>
                <a:lnTo>
                  <a:pt x="829437" y="61150"/>
                </a:lnTo>
                <a:lnTo>
                  <a:pt x="829437" y="1955"/>
                </a:lnTo>
                <a:close/>
              </a:path>
              <a:path w="850264" h="158750">
                <a:moveTo>
                  <a:pt x="662686" y="1955"/>
                </a:moveTo>
                <a:lnTo>
                  <a:pt x="641730" y="1955"/>
                </a:lnTo>
                <a:lnTo>
                  <a:pt x="641730" y="92887"/>
                </a:lnTo>
                <a:lnTo>
                  <a:pt x="662686" y="92887"/>
                </a:lnTo>
                <a:lnTo>
                  <a:pt x="662686" y="1955"/>
                </a:lnTo>
                <a:close/>
              </a:path>
              <a:path w="850264" h="158750">
                <a:moveTo>
                  <a:pt x="143255" y="1955"/>
                </a:moveTo>
                <a:lnTo>
                  <a:pt x="122427" y="1955"/>
                </a:lnTo>
                <a:lnTo>
                  <a:pt x="122427" y="154762"/>
                </a:lnTo>
                <a:lnTo>
                  <a:pt x="143255" y="154762"/>
                </a:lnTo>
                <a:lnTo>
                  <a:pt x="143255" y="1955"/>
                </a:lnTo>
                <a:close/>
              </a:path>
              <a:path w="850264" h="158750">
                <a:moveTo>
                  <a:pt x="420369" y="711"/>
                </a:moveTo>
                <a:lnTo>
                  <a:pt x="401524" y="40739"/>
                </a:lnTo>
                <a:lnTo>
                  <a:pt x="367315" y="62830"/>
                </a:lnTo>
                <a:lnTo>
                  <a:pt x="350900" y="64896"/>
                </a:lnTo>
                <a:lnTo>
                  <a:pt x="350900" y="84696"/>
                </a:lnTo>
                <a:lnTo>
                  <a:pt x="392175" y="74498"/>
                </a:lnTo>
                <a:lnTo>
                  <a:pt x="422655" y="47650"/>
                </a:lnTo>
                <a:lnTo>
                  <a:pt x="460354" y="47650"/>
                </a:lnTo>
                <a:lnTo>
                  <a:pt x="432307" y="31991"/>
                </a:lnTo>
                <a:lnTo>
                  <a:pt x="435308" y="25847"/>
                </a:lnTo>
                <a:lnTo>
                  <a:pt x="437832" y="19132"/>
                </a:lnTo>
                <a:lnTo>
                  <a:pt x="439880" y="11845"/>
                </a:lnTo>
                <a:lnTo>
                  <a:pt x="441451" y="3987"/>
                </a:lnTo>
                <a:lnTo>
                  <a:pt x="420369" y="711"/>
                </a:lnTo>
                <a:close/>
              </a:path>
              <a:path w="850264" h="158750">
                <a:moveTo>
                  <a:pt x="460354" y="47650"/>
                </a:moveTo>
                <a:lnTo>
                  <a:pt x="422655" y="47650"/>
                </a:lnTo>
                <a:lnTo>
                  <a:pt x="487172" y="84518"/>
                </a:lnTo>
                <a:lnTo>
                  <a:pt x="496315" y="67729"/>
                </a:lnTo>
                <a:lnTo>
                  <a:pt x="460354" y="4765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67327" y="5719406"/>
            <a:ext cx="672465" cy="158115"/>
          </a:xfrm>
          <a:custGeom>
            <a:avLst/>
            <a:gdLst/>
            <a:ahLst/>
            <a:cxnLst/>
            <a:rect l="l" t="t" r="r" b="b"/>
            <a:pathLst>
              <a:path w="672464" h="158114">
                <a:moveTo>
                  <a:pt x="490474" y="97002"/>
                </a:moveTo>
                <a:lnTo>
                  <a:pt x="360172" y="97002"/>
                </a:lnTo>
                <a:lnTo>
                  <a:pt x="360172" y="152095"/>
                </a:lnTo>
                <a:lnTo>
                  <a:pt x="490474" y="152095"/>
                </a:lnTo>
                <a:lnTo>
                  <a:pt x="490474" y="134620"/>
                </a:lnTo>
                <a:lnTo>
                  <a:pt x="380873" y="134620"/>
                </a:lnTo>
                <a:lnTo>
                  <a:pt x="380873" y="114465"/>
                </a:lnTo>
                <a:lnTo>
                  <a:pt x="490474" y="114465"/>
                </a:lnTo>
                <a:lnTo>
                  <a:pt x="490474" y="97002"/>
                </a:lnTo>
                <a:close/>
              </a:path>
              <a:path w="672464" h="158114">
                <a:moveTo>
                  <a:pt x="490474" y="114465"/>
                </a:moveTo>
                <a:lnTo>
                  <a:pt x="469773" y="114465"/>
                </a:lnTo>
                <a:lnTo>
                  <a:pt x="469773" y="134620"/>
                </a:lnTo>
                <a:lnTo>
                  <a:pt x="490474" y="134620"/>
                </a:lnTo>
                <a:lnTo>
                  <a:pt x="490474" y="114465"/>
                </a:lnTo>
                <a:close/>
              </a:path>
              <a:path w="672464" h="158114">
                <a:moveTo>
                  <a:pt x="260476" y="115722"/>
                </a:moveTo>
                <a:lnTo>
                  <a:pt x="239268" y="115722"/>
                </a:lnTo>
                <a:lnTo>
                  <a:pt x="239268" y="157619"/>
                </a:lnTo>
                <a:lnTo>
                  <a:pt x="260476" y="157619"/>
                </a:lnTo>
                <a:lnTo>
                  <a:pt x="260476" y="115722"/>
                </a:lnTo>
                <a:close/>
              </a:path>
              <a:path w="672464" h="158114">
                <a:moveTo>
                  <a:pt x="326517" y="96278"/>
                </a:moveTo>
                <a:lnTo>
                  <a:pt x="173736" y="96278"/>
                </a:lnTo>
                <a:lnTo>
                  <a:pt x="173736" y="115722"/>
                </a:lnTo>
                <a:lnTo>
                  <a:pt x="326517" y="115722"/>
                </a:lnTo>
                <a:lnTo>
                  <a:pt x="326517" y="96278"/>
                </a:lnTo>
                <a:close/>
              </a:path>
              <a:path w="672464" h="158114">
                <a:moveTo>
                  <a:pt x="86740" y="115722"/>
                </a:moveTo>
                <a:lnTo>
                  <a:pt x="65532" y="115722"/>
                </a:lnTo>
                <a:lnTo>
                  <a:pt x="65532" y="157619"/>
                </a:lnTo>
                <a:lnTo>
                  <a:pt x="86740" y="157619"/>
                </a:lnTo>
                <a:lnTo>
                  <a:pt x="86740" y="115722"/>
                </a:lnTo>
                <a:close/>
              </a:path>
              <a:path w="672464" h="158114">
                <a:moveTo>
                  <a:pt x="152781" y="96278"/>
                </a:moveTo>
                <a:lnTo>
                  <a:pt x="0" y="96278"/>
                </a:lnTo>
                <a:lnTo>
                  <a:pt x="0" y="115722"/>
                </a:lnTo>
                <a:lnTo>
                  <a:pt x="152781" y="115722"/>
                </a:lnTo>
                <a:lnTo>
                  <a:pt x="152781" y="96278"/>
                </a:lnTo>
                <a:close/>
              </a:path>
              <a:path w="672464" h="158114">
                <a:moveTo>
                  <a:pt x="662051" y="89687"/>
                </a:moveTo>
                <a:lnTo>
                  <a:pt x="529589" y="89687"/>
                </a:lnTo>
                <a:lnTo>
                  <a:pt x="529589" y="106095"/>
                </a:lnTo>
                <a:lnTo>
                  <a:pt x="641603" y="106095"/>
                </a:lnTo>
                <a:lnTo>
                  <a:pt x="641603" y="113220"/>
                </a:lnTo>
                <a:lnTo>
                  <a:pt x="529971" y="113220"/>
                </a:lnTo>
                <a:lnTo>
                  <a:pt x="529971" y="152273"/>
                </a:lnTo>
                <a:lnTo>
                  <a:pt x="664718" y="152273"/>
                </a:lnTo>
                <a:lnTo>
                  <a:pt x="664718" y="135864"/>
                </a:lnTo>
                <a:lnTo>
                  <a:pt x="550545" y="135864"/>
                </a:lnTo>
                <a:lnTo>
                  <a:pt x="550545" y="128917"/>
                </a:lnTo>
                <a:lnTo>
                  <a:pt x="662051" y="128917"/>
                </a:lnTo>
                <a:lnTo>
                  <a:pt x="662051" y="89687"/>
                </a:lnTo>
                <a:close/>
              </a:path>
              <a:path w="672464" h="158114">
                <a:moveTo>
                  <a:pt x="672464" y="64363"/>
                </a:moveTo>
                <a:lnTo>
                  <a:pt x="519684" y="64363"/>
                </a:lnTo>
                <a:lnTo>
                  <a:pt x="519684" y="81305"/>
                </a:lnTo>
                <a:lnTo>
                  <a:pt x="672464" y="81305"/>
                </a:lnTo>
                <a:lnTo>
                  <a:pt x="672464" y="64363"/>
                </a:lnTo>
                <a:close/>
              </a:path>
              <a:path w="672464" h="158114">
                <a:moveTo>
                  <a:pt x="76326" y="2667"/>
                </a:moveTo>
                <a:lnTo>
                  <a:pt x="33331" y="10387"/>
                </a:lnTo>
                <a:lnTo>
                  <a:pt x="8000" y="35648"/>
                </a:lnTo>
                <a:lnTo>
                  <a:pt x="8000" y="52882"/>
                </a:lnTo>
                <a:lnTo>
                  <a:pt x="40639" y="81000"/>
                </a:lnTo>
                <a:lnTo>
                  <a:pt x="76326" y="85940"/>
                </a:lnTo>
                <a:lnTo>
                  <a:pt x="86115" y="85631"/>
                </a:lnTo>
                <a:lnTo>
                  <a:pt x="125603" y="74941"/>
                </a:lnTo>
                <a:lnTo>
                  <a:pt x="135445" y="67043"/>
                </a:lnTo>
                <a:lnTo>
                  <a:pt x="76326" y="67043"/>
                </a:lnTo>
                <a:lnTo>
                  <a:pt x="66204" y="66657"/>
                </a:lnTo>
                <a:lnTo>
                  <a:pt x="29590" y="51219"/>
                </a:lnTo>
                <a:lnTo>
                  <a:pt x="29590" y="37350"/>
                </a:lnTo>
                <a:lnTo>
                  <a:pt x="66204" y="21962"/>
                </a:lnTo>
                <a:lnTo>
                  <a:pt x="76326" y="21577"/>
                </a:lnTo>
                <a:lnTo>
                  <a:pt x="135568" y="21577"/>
                </a:lnTo>
                <a:lnTo>
                  <a:pt x="131258" y="17553"/>
                </a:lnTo>
                <a:lnTo>
                  <a:pt x="95250" y="3906"/>
                </a:lnTo>
                <a:lnTo>
                  <a:pt x="86062" y="2976"/>
                </a:lnTo>
                <a:lnTo>
                  <a:pt x="76326" y="2667"/>
                </a:lnTo>
                <a:close/>
              </a:path>
              <a:path w="672464" h="158114">
                <a:moveTo>
                  <a:pt x="135568" y="21577"/>
                </a:moveTo>
                <a:lnTo>
                  <a:pt x="76326" y="21577"/>
                </a:lnTo>
                <a:lnTo>
                  <a:pt x="86437" y="21971"/>
                </a:lnTo>
                <a:lnTo>
                  <a:pt x="95376" y="23120"/>
                </a:lnTo>
                <a:lnTo>
                  <a:pt x="103330" y="25049"/>
                </a:lnTo>
                <a:lnTo>
                  <a:pt x="110236" y="27749"/>
                </a:lnTo>
                <a:lnTo>
                  <a:pt x="118745" y="31864"/>
                </a:lnTo>
                <a:lnTo>
                  <a:pt x="122936" y="37350"/>
                </a:lnTo>
                <a:lnTo>
                  <a:pt x="122926" y="51219"/>
                </a:lnTo>
                <a:lnTo>
                  <a:pt x="86375" y="66657"/>
                </a:lnTo>
                <a:lnTo>
                  <a:pt x="76326" y="67043"/>
                </a:lnTo>
                <a:lnTo>
                  <a:pt x="135445" y="67043"/>
                </a:lnTo>
                <a:lnTo>
                  <a:pt x="135889" y="66624"/>
                </a:lnTo>
                <a:lnTo>
                  <a:pt x="141605" y="60325"/>
                </a:lnTo>
                <a:lnTo>
                  <a:pt x="144516" y="52882"/>
                </a:lnTo>
                <a:lnTo>
                  <a:pt x="144516" y="35648"/>
                </a:lnTo>
                <a:lnTo>
                  <a:pt x="141708" y="28232"/>
                </a:lnTo>
                <a:lnTo>
                  <a:pt x="135981" y="21962"/>
                </a:lnTo>
                <a:lnTo>
                  <a:pt x="135568" y="21577"/>
                </a:lnTo>
                <a:close/>
              </a:path>
              <a:path w="672464" h="158114">
                <a:moveTo>
                  <a:pt x="596011" y="711"/>
                </a:moveTo>
                <a:lnTo>
                  <a:pt x="557488" y="4547"/>
                </a:lnTo>
                <a:lnTo>
                  <a:pt x="528574" y="29425"/>
                </a:lnTo>
                <a:lnTo>
                  <a:pt x="529742" y="36602"/>
                </a:lnTo>
                <a:lnTo>
                  <a:pt x="568928" y="56780"/>
                </a:lnTo>
                <a:lnTo>
                  <a:pt x="596011" y="58483"/>
                </a:lnTo>
                <a:lnTo>
                  <a:pt x="610181" y="58057"/>
                </a:lnTo>
                <a:lnTo>
                  <a:pt x="652766" y="47717"/>
                </a:lnTo>
                <a:lnTo>
                  <a:pt x="659201" y="41719"/>
                </a:lnTo>
                <a:lnTo>
                  <a:pt x="596011" y="41719"/>
                </a:lnTo>
                <a:lnTo>
                  <a:pt x="585985" y="41514"/>
                </a:lnTo>
                <a:lnTo>
                  <a:pt x="550037" y="33274"/>
                </a:lnTo>
                <a:lnTo>
                  <a:pt x="550037" y="25704"/>
                </a:lnTo>
                <a:lnTo>
                  <a:pt x="596011" y="17297"/>
                </a:lnTo>
                <a:lnTo>
                  <a:pt x="659152" y="17297"/>
                </a:lnTo>
                <a:lnTo>
                  <a:pt x="658626" y="16411"/>
                </a:lnTo>
                <a:lnTo>
                  <a:pt x="622935" y="2416"/>
                </a:lnTo>
                <a:lnTo>
                  <a:pt x="610127" y="1137"/>
                </a:lnTo>
                <a:lnTo>
                  <a:pt x="596011" y="711"/>
                </a:lnTo>
                <a:close/>
              </a:path>
              <a:path w="672464" h="158114">
                <a:moveTo>
                  <a:pt x="659152" y="17297"/>
                </a:moveTo>
                <a:lnTo>
                  <a:pt x="596011" y="17297"/>
                </a:lnTo>
                <a:lnTo>
                  <a:pt x="605817" y="17502"/>
                </a:lnTo>
                <a:lnTo>
                  <a:pt x="614648" y="18116"/>
                </a:lnTo>
                <a:lnTo>
                  <a:pt x="622478" y="19140"/>
                </a:lnTo>
                <a:lnTo>
                  <a:pt x="629285" y="20574"/>
                </a:lnTo>
                <a:lnTo>
                  <a:pt x="637667" y="22758"/>
                </a:lnTo>
                <a:lnTo>
                  <a:pt x="641985" y="25704"/>
                </a:lnTo>
                <a:lnTo>
                  <a:pt x="641967" y="33274"/>
                </a:lnTo>
                <a:lnTo>
                  <a:pt x="596011" y="41719"/>
                </a:lnTo>
                <a:lnTo>
                  <a:pt x="659201" y="41719"/>
                </a:lnTo>
                <a:lnTo>
                  <a:pt x="662151" y="36602"/>
                </a:lnTo>
                <a:lnTo>
                  <a:pt x="663321" y="29425"/>
                </a:lnTo>
                <a:lnTo>
                  <a:pt x="662148" y="22400"/>
                </a:lnTo>
                <a:lnTo>
                  <a:pt x="659152" y="17297"/>
                </a:lnTo>
                <a:close/>
              </a:path>
              <a:path w="672464" h="158114">
                <a:moveTo>
                  <a:pt x="450596" y="4991"/>
                </a:moveTo>
                <a:lnTo>
                  <a:pt x="354330" y="4991"/>
                </a:lnTo>
                <a:lnTo>
                  <a:pt x="354330" y="86829"/>
                </a:lnTo>
                <a:lnTo>
                  <a:pt x="411099" y="86829"/>
                </a:lnTo>
                <a:lnTo>
                  <a:pt x="418909" y="86715"/>
                </a:lnTo>
                <a:lnTo>
                  <a:pt x="461390" y="79629"/>
                </a:lnTo>
                <a:lnTo>
                  <a:pt x="461390" y="69354"/>
                </a:lnTo>
                <a:lnTo>
                  <a:pt x="375031" y="69354"/>
                </a:lnTo>
                <a:lnTo>
                  <a:pt x="375031" y="54381"/>
                </a:lnTo>
                <a:lnTo>
                  <a:pt x="447548" y="54381"/>
                </a:lnTo>
                <a:lnTo>
                  <a:pt x="447548" y="37084"/>
                </a:lnTo>
                <a:lnTo>
                  <a:pt x="375031" y="37084"/>
                </a:lnTo>
                <a:lnTo>
                  <a:pt x="375031" y="22466"/>
                </a:lnTo>
                <a:lnTo>
                  <a:pt x="450596" y="22466"/>
                </a:lnTo>
                <a:lnTo>
                  <a:pt x="450596" y="4991"/>
                </a:lnTo>
                <a:close/>
              </a:path>
              <a:path w="672464" h="158114">
                <a:moveTo>
                  <a:pt x="461390" y="62585"/>
                </a:moveTo>
                <a:lnTo>
                  <a:pt x="419905" y="69249"/>
                </a:lnTo>
                <a:lnTo>
                  <a:pt x="412496" y="69354"/>
                </a:lnTo>
                <a:lnTo>
                  <a:pt x="461390" y="69354"/>
                </a:lnTo>
                <a:lnTo>
                  <a:pt x="461390" y="62585"/>
                </a:lnTo>
                <a:close/>
              </a:path>
              <a:path w="672464" h="158114">
                <a:moveTo>
                  <a:pt x="490474" y="1244"/>
                </a:moveTo>
                <a:lnTo>
                  <a:pt x="469519" y="1244"/>
                </a:lnTo>
                <a:lnTo>
                  <a:pt x="469519" y="92176"/>
                </a:lnTo>
                <a:lnTo>
                  <a:pt x="490474" y="92176"/>
                </a:lnTo>
                <a:lnTo>
                  <a:pt x="490474" y="1244"/>
                </a:lnTo>
                <a:close/>
              </a:path>
              <a:path w="672464" h="158114">
                <a:moveTo>
                  <a:pt x="246634" y="0"/>
                </a:moveTo>
                <a:lnTo>
                  <a:pt x="227788" y="40028"/>
                </a:lnTo>
                <a:lnTo>
                  <a:pt x="193579" y="62118"/>
                </a:lnTo>
                <a:lnTo>
                  <a:pt x="177164" y="64185"/>
                </a:lnTo>
                <a:lnTo>
                  <a:pt x="177164" y="83985"/>
                </a:lnTo>
                <a:lnTo>
                  <a:pt x="218439" y="73787"/>
                </a:lnTo>
                <a:lnTo>
                  <a:pt x="248920" y="46939"/>
                </a:lnTo>
                <a:lnTo>
                  <a:pt x="286618" y="46939"/>
                </a:lnTo>
                <a:lnTo>
                  <a:pt x="258572" y="31280"/>
                </a:lnTo>
                <a:lnTo>
                  <a:pt x="261572" y="25136"/>
                </a:lnTo>
                <a:lnTo>
                  <a:pt x="264096" y="18421"/>
                </a:lnTo>
                <a:lnTo>
                  <a:pt x="266144" y="11134"/>
                </a:lnTo>
                <a:lnTo>
                  <a:pt x="267715" y="3276"/>
                </a:lnTo>
                <a:lnTo>
                  <a:pt x="246634" y="0"/>
                </a:lnTo>
                <a:close/>
              </a:path>
              <a:path w="672464" h="158114">
                <a:moveTo>
                  <a:pt x="286618" y="46939"/>
                </a:moveTo>
                <a:lnTo>
                  <a:pt x="248920" y="46939"/>
                </a:lnTo>
                <a:lnTo>
                  <a:pt x="313436" y="83807"/>
                </a:lnTo>
                <a:lnTo>
                  <a:pt x="322580" y="67017"/>
                </a:lnTo>
                <a:lnTo>
                  <a:pt x="286618" y="46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002276" y="5720295"/>
            <a:ext cx="494665" cy="153670"/>
          </a:xfrm>
          <a:custGeom>
            <a:avLst/>
            <a:gdLst/>
            <a:ahLst/>
            <a:cxnLst/>
            <a:rect l="l" t="t" r="r" b="b"/>
            <a:pathLst>
              <a:path w="494664" h="153670">
                <a:moveTo>
                  <a:pt x="252475" y="89153"/>
                </a:moveTo>
                <a:lnTo>
                  <a:pt x="214312" y="93461"/>
                </a:lnTo>
                <a:lnTo>
                  <a:pt x="186054" y="121069"/>
                </a:lnTo>
                <a:lnTo>
                  <a:pt x="187199" y="128905"/>
                </a:lnTo>
                <a:lnTo>
                  <a:pt x="225615" y="151255"/>
                </a:lnTo>
                <a:lnTo>
                  <a:pt x="252475" y="153161"/>
                </a:lnTo>
                <a:lnTo>
                  <a:pt x="266547" y="152685"/>
                </a:lnTo>
                <a:lnTo>
                  <a:pt x="308429" y="141123"/>
                </a:lnTo>
                <a:lnTo>
                  <a:pt x="314074" y="135686"/>
                </a:lnTo>
                <a:lnTo>
                  <a:pt x="252475" y="135686"/>
                </a:lnTo>
                <a:lnTo>
                  <a:pt x="242808" y="135443"/>
                </a:lnTo>
                <a:lnTo>
                  <a:pt x="208025" y="125628"/>
                </a:lnTo>
                <a:lnTo>
                  <a:pt x="208025" y="116636"/>
                </a:lnTo>
                <a:lnTo>
                  <a:pt x="252475" y="106629"/>
                </a:lnTo>
                <a:lnTo>
                  <a:pt x="314105" y="106629"/>
                </a:lnTo>
                <a:lnTo>
                  <a:pt x="308409" y="101188"/>
                </a:lnTo>
                <a:lnTo>
                  <a:pt x="300317" y="96799"/>
                </a:lnTo>
                <a:lnTo>
                  <a:pt x="290473" y="93456"/>
                </a:lnTo>
                <a:lnTo>
                  <a:pt x="279211" y="91066"/>
                </a:lnTo>
                <a:lnTo>
                  <a:pt x="266541" y="89632"/>
                </a:lnTo>
                <a:lnTo>
                  <a:pt x="252475" y="89153"/>
                </a:lnTo>
                <a:close/>
              </a:path>
              <a:path w="494664" h="153670">
                <a:moveTo>
                  <a:pt x="314105" y="106629"/>
                </a:moveTo>
                <a:lnTo>
                  <a:pt x="252475" y="106629"/>
                </a:lnTo>
                <a:lnTo>
                  <a:pt x="261999" y="106872"/>
                </a:lnTo>
                <a:lnTo>
                  <a:pt x="270557" y="107602"/>
                </a:lnTo>
                <a:lnTo>
                  <a:pt x="296799" y="125628"/>
                </a:lnTo>
                <a:lnTo>
                  <a:pt x="292735" y="129197"/>
                </a:lnTo>
                <a:lnTo>
                  <a:pt x="252475" y="135686"/>
                </a:lnTo>
                <a:lnTo>
                  <a:pt x="314074" y="135686"/>
                </a:lnTo>
                <a:lnTo>
                  <a:pt x="317625" y="128898"/>
                </a:lnTo>
                <a:lnTo>
                  <a:pt x="318770" y="121069"/>
                </a:lnTo>
                <a:lnTo>
                  <a:pt x="317625" y="113324"/>
                </a:lnTo>
                <a:lnTo>
                  <a:pt x="314175" y="106695"/>
                </a:lnTo>
                <a:close/>
              </a:path>
              <a:path w="494664" h="153670">
                <a:moveTo>
                  <a:pt x="34289" y="100202"/>
                </a:moveTo>
                <a:lnTo>
                  <a:pt x="13081" y="100202"/>
                </a:lnTo>
                <a:lnTo>
                  <a:pt x="13081" y="151206"/>
                </a:lnTo>
                <a:lnTo>
                  <a:pt x="146938" y="151206"/>
                </a:lnTo>
                <a:lnTo>
                  <a:pt x="146938" y="132308"/>
                </a:lnTo>
                <a:lnTo>
                  <a:pt x="34289" y="132308"/>
                </a:lnTo>
                <a:lnTo>
                  <a:pt x="34289" y="100202"/>
                </a:lnTo>
                <a:close/>
              </a:path>
              <a:path w="494664" h="153670">
                <a:moveTo>
                  <a:pt x="143763" y="355"/>
                </a:moveTo>
                <a:lnTo>
                  <a:pt x="122936" y="355"/>
                </a:lnTo>
                <a:lnTo>
                  <a:pt x="122936" y="28879"/>
                </a:lnTo>
                <a:lnTo>
                  <a:pt x="86868" y="28879"/>
                </a:lnTo>
                <a:lnTo>
                  <a:pt x="86868" y="47967"/>
                </a:lnTo>
                <a:lnTo>
                  <a:pt x="122936" y="47967"/>
                </a:lnTo>
                <a:lnTo>
                  <a:pt x="122936" y="114833"/>
                </a:lnTo>
                <a:lnTo>
                  <a:pt x="143763" y="114833"/>
                </a:lnTo>
                <a:lnTo>
                  <a:pt x="143763" y="355"/>
                </a:lnTo>
                <a:close/>
              </a:path>
              <a:path w="494664" h="153670">
                <a:moveTo>
                  <a:pt x="44703" y="1600"/>
                </a:moveTo>
                <a:lnTo>
                  <a:pt x="36292" y="43890"/>
                </a:lnTo>
                <a:lnTo>
                  <a:pt x="6931" y="72728"/>
                </a:lnTo>
                <a:lnTo>
                  <a:pt x="0" y="74485"/>
                </a:lnTo>
                <a:lnTo>
                  <a:pt x="0" y="93789"/>
                </a:lnTo>
                <a:lnTo>
                  <a:pt x="37002" y="77083"/>
                </a:lnTo>
                <a:lnTo>
                  <a:pt x="51308" y="58699"/>
                </a:lnTo>
                <a:lnTo>
                  <a:pt x="80855" y="58699"/>
                </a:lnTo>
                <a:lnTo>
                  <a:pt x="59309" y="41338"/>
                </a:lnTo>
                <a:lnTo>
                  <a:pt x="62069" y="32823"/>
                </a:lnTo>
                <a:lnTo>
                  <a:pt x="64055" y="23587"/>
                </a:lnTo>
                <a:lnTo>
                  <a:pt x="65256" y="13631"/>
                </a:lnTo>
                <a:lnTo>
                  <a:pt x="65659" y="2959"/>
                </a:lnTo>
                <a:lnTo>
                  <a:pt x="44703" y="1600"/>
                </a:lnTo>
                <a:close/>
              </a:path>
              <a:path w="494664" h="153670">
                <a:moveTo>
                  <a:pt x="80855" y="58699"/>
                </a:moveTo>
                <a:lnTo>
                  <a:pt x="51308" y="58699"/>
                </a:lnTo>
                <a:lnTo>
                  <a:pt x="93218" y="92900"/>
                </a:lnTo>
                <a:lnTo>
                  <a:pt x="105663" y="78689"/>
                </a:lnTo>
                <a:lnTo>
                  <a:pt x="80855" y="58699"/>
                </a:lnTo>
                <a:close/>
              </a:path>
              <a:path w="494664" h="153670">
                <a:moveTo>
                  <a:pt x="393191" y="50990"/>
                </a:moveTo>
                <a:lnTo>
                  <a:pt x="378968" y="50990"/>
                </a:lnTo>
                <a:lnTo>
                  <a:pt x="372599" y="52882"/>
                </a:lnTo>
                <a:lnTo>
                  <a:pt x="350831" y="84686"/>
                </a:lnTo>
                <a:lnTo>
                  <a:pt x="349631" y="98424"/>
                </a:lnTo>
                <a:lnTo>
                  <a:pt x="349936" y="105621"/>
                </a:lnTo>
                <a:lnTo>
                  <a:pt x="372618" y="144157"/>
                </a:lnTo>
                <a:lnTo>
                  <a:pt x="378968" y="146037"/>
                </a:lnTo>
                <a:lnTo>
                  <a:pt x="393191" y="146037"/>
                </a:lnTo>
                <a:lnTo>
                  <a:pt x="416541" y="127495"/>
                </a:lnTo>
                <a:lnTo>
                  <a:pt x="381253" y="127495"/>
                </a:lnTo>
                <a:lnTo>
                  <a:pt x="377316" y="124967"/>
                </a:lnTo>
                <a:lnTo>
                  <a:pt x="370966" y="114896"/>
                </a:lnTo>
                <a:lnTo>
                  <a:pt x="369315" y="107734"/>
                </a:lnTo>
                <a:lnTo>
                  <a:pt x="369315" y="89204"/>
                </a:lnTo>
                <a:lnTo>
                  <a:pt x="370966" y="82080"/>
                </a:lnTo>
                <a:lnTo>
                  <a:pt x="377316" y="72047"/>
                </a:lnTo>
                <a:lnTo>
                  <a:pt x="381253" y="69545"/>
                </a:lnTo>
                <a:lnTo>
                  <a:pt x="416611" y="69545"/>
                </a:lnTo>
                <a:lnTo>
                  <a:pt x="415015" y="65836"/>
                </a:lnTo>
                <a:lnTo>
                  <a:pt x="410699" y="60401"/>
                </a:lnTo>
                <a:lnTo>
                  <a:pt x="399541" y="52882"/>
                </a:lnTo>
                <a:lnTo>
                  <a:pt x="393191" y="50990"/>
                </a:lnTo>
                <a:close/>
              </a:path>
              <a:path w="494664" h="153670">
                <a:moveTo>
                  <a:pt x="416611" y="69545"/>
                </a:moveTo>
                <a:lnTo>
                  <a:pt x="391033" y="69545"/>
                </a:lnTo>
                <a:lnTo>
                  <a:pt x="395097" y="72047"/>
                </a:lnTo>
                <a:lnTo>
                  <a:pt x="398399" y="77063"/>
                </a:lnTo>
                <a:lnTo>
                  <a:pt x="401574" y="82092"/>
                </a:lnTo>
                <a:lnTo>
                  <a:pt x="403225" y="89204"/>
                </a:lnTo>
                <a:lnTo>
                  <a:pt x="403222" y="107734"/>
                </a:lnTo>
                <a:lnTo>
                  <a:pt x="401574" y="114896"/>
                </a:lnTo>
                <a:lnTo>
                  <a:pt x="398399" y="119938"/>
                </a:lnTo>
                <a:lnTo>
                  <a:pt x="395097" y="124967"/>
                </a:lnTo>
                <a:lnTo>
                  <a:pt x="391033" y="127495"/>
                </a:lnTo>
                <a:lnTo>
                  <a:pt x="416541" y="127495"/>
                </a:lnTo>
                <a:lnTo>
                  <a:pt x="422656" y="98424"/>
                </a:lnTo>
                <a:lnTo>
                  <a:pt x="422366" y="91274"/>
                </a:lnTo>
                <a:lnTo>
                  <a:pt x="421502" y="84642"/>
                </a:lnTo>
                <a:lnTo>
                  <a:pt x="420065" y="78529"/>
                </a:lnTo>
                <a:lnTo>
                  <a:pt x="418062" y="72936"/>
                </a:lnTo>
                <a:lnTo>
                  <a:pt x="416611" y="69545"/>
                </a:lnTo>
                <a:close/>
              </a:path>
              <a:path w="494664" h="153670">
                <a:moveTo>
                  <a:pt x="317500" y="355"/>
                </a:moveTo>
                <a:lnTo>
                  <a:pt x="296672" y="355"/>
                </a:lnTo>
                <a:lnTo>
                  <a:pt x="296672" y="28524"/>
                </a:lnTo>
                <a:lnTo>
                  <a:pt x="267588" y="28524"/>
                </a:lnTo>
                <a:lnTo>
                  <a:pt x="267588" y="46888"/>
                </a:lnTo>
                <a:lnTo>
                  <a:pt x="296672" y="46888"/>
                </a:lnTo>
                <a:lnTo>
                  <a:pt x="296672" y="87731"/>
                </a:lnTo>
                <a:lnTo>
                  <a:pt x="317500" y="87731"/>
                </a:lnTo>
                <a:lnTo>
                  <a:pt x="317500" y="355"/>
                </a:lnTo>
                <a:close/>
              </a:path>
              <a:path w="494664" h="153670">
                <a:moveTo>
                  <a:pt x="239268" y="22466"/>
                </a:moveTo>
                <a:lnTo>
                  <a:pt x="218439" y="22466"/>
                </a:lnTo>
                <a:lnTo>
                  <a:pt x="217106" y="30250"/>
                </a:lnTo>
                <a:lnTo>
                  <a:pt x="214629" y="37485"/>
                </a:lnTo>
                <a:lnTo>
                  <a:pt x="185352" y="62741"/>
                </a:lnTo>
                <a:lnTo>
                  <a:pt x="176275" y="64592"/>
                </a:lnTo>
                <a:lnTo>
                  <a:pt x="176275" y="83273"/>
                </a:lnTo>
                <a:lnTo>
                  <a:pt x="214219" y="69436"/>
                </a:lnTo>
                <a:lnTo>
                  <a:pt x="228346" y="53771"/>
                </a:lnTo>
                <a:lnTo>
                  <a:pt x="261758" y="53771"/>
                </a:lnTo>
                <a:lnTo>
                  <a:pt x="235965" y="37464"/>
                </a:lnTo>
                <a:lnTo>
                  <a:pt x="237871" y="32118"/>
                </a:lnTo>
                <a:lnTo>
                  <a:pt x="238887" y="27127"/>
                </a:lnTo>
                <a:lnTo>
                  <a:pt x="239268" y="22466"/>
                </a:lnTo>
                <a:close/>
              </a:path>
              <a:path w="494664" h="153670">
                <a:moveTo>
                  <a:pt x="261758" y="53771"/>
                </a:moveTo>
                <a:lnTo>
                  <a:pt x="228346" y="53771"/>
                </a:lnTo>
                <a:lnTo>
                  <a:pt x="272161" y="81838"/>
                </a:lnTo>
                <a:lnTo>
                  <a:pt x="282066" y="66611"/>
                </a:lnTo>
                <a:lnTo>
                  <a:pt x="261758" y="53771"/>
                </a:lnTo>
                <a:close/>
              </a:path>
              <a:path w="494664" h="153670">
                <a:moveTo>
                  <a:pt x="277113" y="4279"/>
                </a:moveTo>
                <a:lnTo>
                  <a:pt x="178181" y="4279"/>
                </a:lnTo>
                <a:lnTo>
                  <a:pt x="178181" y="22466"/>
                </a:lnTo>
                <a:lnTo>
                  <a:pt x="277113" y="22466"/>
                </a:lnTo>
                <a:lnTo>
                  <a:pt x="277113" y="4279"/>
                </a:lnTo>
                <a:close/>
              </a:path>
              <a:path w="494664" h="153670">
                <a:moveTo>
                  <a:pt x="494284" y="80238"/>
                </a:moveTo>
                <a:lnTo>
                  <a:pt x="474599" y="80238"/>
                </a:lnTo>
                <a:lnTo>
                  <a:pt x="474599" y="153161"/>
                </a:lnTo>
                <a:lnTo>
                  <a:pt x="494284" y="153161"/>
                </a:lnTo>
                <a:lnTo>
                  <a:pt x="494284" y="80238"/>
                </a:lnTo>
                <a:close/>
              </a:path>
              <a:path w="494664" h="153670">
                <a:moveTo>
                  <a:pt x="454151" y="1244"/>
                </a:moveTo>
                <a:lnTo>
                  <a:pt x="434466" y="1244"/>
                </a:lnTo>
                <a:lnTo>
                  <a:pt x="434466" y="150494"/>
                </a:lnTo>
                <a:lnTo>
                  <a:pt x="454151" y="150494"/>
                </a:lnTo>
                <a:lnTo>
                  <a:pt x="454151" y="80238"/>
                </a:lnTo>
                <a:lnTo>
                  <a:pt x="494284" y="80238"/>
                </a:lnTo>
                <a:lnTo>
                  <a:pt x="494284" y="60629"/>
                </a:lnTo>
                <a:lnTo>
                  <a:pt x="454151" y="60629"/>
                </a:lnTo>
                <a:lnTo>
                  <a:pt x="454151" y="1244"/>
                </a:lnTo>
                <a:close/>
              </a:path>
              <a:path w="494664" h="153670">
                <a:moveTo>
                  <a:pt x="494284" y="355"/>
                </a:moveTo>
                <a:lnTo>
                  <a:pt x="474599" y="355"/>
                </a:lnTo>
                <a:lnTo>
                  <a:pt x="474599" y="60629"/>
                </a:lnTo>
                <a:lnTo>
                  <a:pt x="494284" y="60629"/>
                </a:lnTo>
                <a:lnTo>
                  <a:pt x="494284" y="355"/>
                </a:lnTo>
                <a:close/>
              </a:path>
              <a:path w="494664" h="153670">
                <a:moveTo>
                  <a:pt x="427100" y="23710"/>
                </a:moveTo>
                <a:lnTo>
                  <a:pt x="343788" y="23710"/>
                </a:lnTo>
                <a:lnTo>
                  <a:pt x="343788" y="42621"/>
                </a:lnTo>
                <a:lnTo>
                  <a:pt x="427100" y="42621"/>
                </a:lnTo>
                <a:lnTo>
                  <a:pt x="427100" y="23710"/>
                </a:lnTo>
                <a:close/>
              </a:path>
              <a:path w="494664" h="153670">
                <a:moveTo>
                  <a:pt x="395732" y="0"/>
                </a:moveTo>
                <a:lnTo>
                  <a:pt x="375031" y="0"/>
                </a:lnTo>
                <a:lnTo>
                  <a:pt x="375031" y="23710"/>
                </a:lnTo>
                <a:lnTo>
                  <a:pt x="395732" y="23710"/>
                </a:lnTo>
                <a:lnTo>
                  <a:pt x="395732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70982" y="5720651"/>
            <a:ext cx="315595" cy="153035"/>
          </a:xfrm>
          <a:custGeom>
            <a:avLst/>
            <a:gdLst/>
            <a:ahLst/>
            <a:cxnLst/>
            <a:rect l="l" t="t" r="r" b="b"/>
            <a:pathLst>
              <a:path w="315595" h="153035">
                <a:moveTo>
                  <a:pt x="69976" y="87553"/>
                </a:moveTo>
                <a:lnTo>
                  <a:pt x="22456" y="95377"/>
                </a:lnTo>
                <a:lnTo>
                  <a:pt x="4190" y="120091"/>
                </a:lnTo>
                <a:lnTo>
                  <a:pt x="5334" y="128061"/>
                </a:lnTo>
                <a:lnTo>
                  <a:pt x="43513" y="150853"/>
                </a:lnTo>
                <a:lnTo>
                  <a:pt x="69976" y="152806"/>
                </a:lnTo>
                <a:lnTo>
                  <a:pt x="83935" y="152318"/>
                </a:lnTo>
                <a:lnTo>
                  <a:pt x="125476" y="140504"/>
                </a:lnTo>
                <a:lnTo>
                  <a:pt x="130892" y="135153"/>
                </a:lnTo>
                <a:lnTo>
                  <a:pt x="69976" y="135153"/>
                </a:lnTo>
                <a:lnTo>
                  <a:pt x="60475" y="134905"/>
                </a:lnTo>
                <a:lnTo>
                  <a:pt x="26288" y="124866"/>
                </a:lnTo>
                <a:lnTo>
                  <a:pt x="26288" y="115455"/>
                </a:lnTo>
                <a:lnTo>
                  <a:pt x="69976" y="105206"/>
                </a:lnTo>
                <a:lnTo>
                  <a:pt x="130930" y="105206"/>
                </a:lnTo>
                <a:lnTo>
                  <a:pt x="125453" y="99838"/>
                </a:lnTo>
                <a:lnTo>
                  <a:pt x="117438" y="95364"/>
                </a:lnTo>
                <a:lnTo>
                  <a:pt x="107635" y="91947"/>
                </a:lnTo>
                <a:lnTo>
                  <a:pt x="96474" y="89506"/>
                </a:lnTo>
                <a:lnTo>
                  <a:pt x="83929" y="88041"/>
                </a:lnTo>
                <a:lnTo>
                  <a:pt x="69976" y="87553"/>
                </a:lnTo>
                <a:close/>
              </a:path>
              <a:path w="315595" h="153035">
                <a:moveTo>
                  <a:pt x="130930" y="105206"/>
                </a:moveTo>
                <a:lnTo>
                  <a:pt x="69976" y="105206"/>
                </a:lnTo>
                <a:lnTo>
                  <a:pt x="79566" y="105462"/>
                </a:lnTo>
                <a:lnTo>
                  <a:pt x="87963" y="106197"/>
                </a:lnTo>
                <a:lnTo>
                  <a:pt x="95426" y="107435"/>
                </a:lnTo>
                <a:lnTo>
                  <a:pt x="101853" y="109169"/>
                </a:lnTo>
                <a:lnTo>
                  <a:pt x="109727" y="111810"/>
                </a:lnTo>
                <a:lnTo>
                  <a:pt x="113664" y="115455"/>
                </a:lnTo>
                <a:lnTo>
                  <a:pt x="113651" y="124866"/>
                </a:lnTo>
                <a:lnTo>
                  <a:pt x="69976" y="135153"/>
                </a:lnTo>
                <a:lnTo>
                  <a:pt x="130892" y="135153"/>
                </a:lnTo>
                <a:lnTo>
                  <a:pt x="131191" y="134858"/>
                </a:lnTo>
                <a:lnTo>
                  <a:pt x="134620" y="128054"/>
                </a:lnTo>
                <a:lnTo>
                  <a:pt x="135762" y="120091"/>
                </a:lnTo>
                <a:lnTo>
                  <a:pt x="134616" y="112202"/>
                </a:lnTo>
                <a:lnTo>
                  <a:pt x="131179" y="105451"/>
                </a:lnTo>
                <a:lnTo>
                  <a:pt x="130930" y="105206"/>
                </a:lnTo>
                <a:close/>
              </a:path>
              <a:path w="315595" h="153035">
                <a:moveTo>
                  <a:pt x="311530" y="81305"/>
                </a:moveTo>
                <a:lnTo>
                  <a:pt x="182879" y="81305"/>
                </a:lnTo>
                <a:lnTo>
                  <a:pt x="182879" y="98425"/>
                </a:lnTo>
                <a:lnTo>
                  <a:pt x="290829" y="98425"/>
                </a:lnTo>
                <a:lnTo>
                  <a:pt x="290829" y="107873"/>
                </a:lnTo>
                <a:lnTo>
                  <a:pt x="183133" y="107873"/>
                </a:lnTo>
                <a:lnTo>
                  <a:pt x="183133" y="150850"/>
                </a:lnTo>
                <a:lnTo>
                  <a:pt x="315213" y="150850"/>
                </a:lnTo>
                <a:lnTo>
                  <a:pt x="315213" y="133731"/>
                </a:lnTo>
                <a:lnTo>
                  <a:pt x="203962" y="133731"/>
                </a:lnTo>
                <a:lnTo>
                  <a:pt x="203962" y="124282"/>
                </a:lnTo>
                <a:lnTo>
                  <a:pt x="311530" y="124282"/>
                </a:lnTo>
                <a:lnTo>
                  <a:pt x="311530" y="81305"/>
                </a:lnTo>
                <a:close/>
              </a:path>
              <a:path w="315595" h="153035">
                <a:moveTo>
                  <a:pt x="228726" y="1600"/>
                </a:moveTo>
                <a:lnTo>
                  <a:pt x="219455" y="1600"/>
                </a:lnTo>
                <a:lnTo>
                  <a:pt x="212617" y="1890"/>
                </a:lnTo>
                <a:lnTo>
                  <a:pt x="173354" y="24599"/>
                </a:lnTo>
                <a:lnTo>
                  <a:pt x="171322" y="30886"/>
                </a:lnTo>
                <a:lnTo>
                  <a:pt x="171322" y="45161"/>
                </a:lnTo>
                <a:lnTo>
                  <a:pt x="201802" y="72999"/>
                </a:lnTo>
                <a:lnTo>
                  <a:pt x="210057" y="74536"/>
                </a:lnTo>
                <a:lnTo>
                  <a:pt x="228726" y="74536"/>
                </a:lnTo>
                <a:lnTo>
                  <a:pt x="237108" y="72999"/>
                </a:lnTo>
                <a:lnTo>
                  <a:pt x="251587" y="66840"/>
                </a:lnTo>
                <a:lnTo>
                  <a:pt x="257175" y="62534"/>
                </a:lnTo>
                <a:lnTo>
                  <a:pt x="261057" y="57238"/>
                </a:lnTo>
                <a:lnTo>
                  <a:pt x="211200" y="57238"/>
                </a:lnTo>
                <a:lnTo>
                  <a:pt x="204596" y="55473"/>
                </a:lnTo>
                <a:lnTo>
                  <a:pt x="198783" y="51447"/>
                </a:lnTo>
                <a:lnTo>
                  <a:pt x="194557" y="48437"/>
                </a:lnTo>
                <a:lnTo>
                  <a:pt x="192023" y="43789"/>
                </a:lnTo>
                <a:lnTo>
                  <a:pt x="192023" y="32283"/>
                </a:lnTo>
                <a:lnTo>
                  <a:pt x="194563" y="27686"/>
                </a:lnTo>
                <a:lnTo>
                  <a:pt x="199516" y="24168"/>
                </a:lnTo>
                <a:lnTo>
                  <a:pt x="204596" y="20662"/>
                </a:lnTo>
                <a:lnTo>
                  <a:pt x="211200" y="18897"/>
                </a:lnTo>
                <a:lnTo>
                  <a:pt x="261183" y="18897"/>
                </a:lnTo>
                <a:lnTo>
                  <a:pt x="257301" y="13627"/>
                </a:lnTo>
                <a:lnTo>
                  <a:pt x="251587" y="9321"/>
                </a:lnTo>
                <a:lnTo>
                  <a:pt x="237108" y="3149"/>
                </a:lnTo>
                <a:lnTo>
                  <a:pt x="228726" y="1600"/>
                </a:lnTo>
                <a:close/>
              </a:path>
              <a:path w="315595" h="153035">
                <a:moveTo>
                  <a:pt x="261183" y="18897"/>
                </a:moveTo>
                <a:lnTo>
                  <a:pt x="227710" y="18897"/>
                </a:lnTo>
                <a:lnTo>
                  <a:pt x="234314" y="20662"/>
                </a:lnTo>
                <a:lnTo>
                  <a:pt x="244220" y="27698"/>
                </a:lnTo>
                <a:lnTo>
                  <a:pt x="246627" y="32283"/>
                </a:lnTo>
                <a:lnTo>
                  <a:pt x="246627" y="43789"/>
                </a:lnTo>
                <a:lnTo>
                  <a:pt x="244203" y="48450"/>
                </a:lnTo>
                <a:lnTo>
                  <a:pt x="234314" y="55473"/>
                </a:lnTo>
                <a:lnTo>
                  <a:pt x="227710" y="57238"/>
                </a:lnTo>
                <a:lnTo>
                  <a:pt x="261057" y="57238"/>
                </a:lnTo>
                <a:lnTo>
                  <a:pt x="265302" y="51447"/>
                </a:lnTo>
                <a:lnTo>
                  <a:pt x="267444" y="45161"/>
                </a:lnTo>
                <a:lnTo>
                  <a:pt x="267445" y="30886"/>
                </a:lnTo>
                <a:lnTo>
                  <a:pt x="265429" y="24663"/>
                </a:lnTo>
                <a:lnTo>
                  <a:pt x="261183" y="18897"/>
                </a:lnTo>
                <a:close/>
              </a:path>
              <a:path w="315595" h="153035">
                <a:moveTo>
                  <a:pt x="94741" y="3746"/>
                </a:moveTo>
                <a:lnTo>
                  <a:pt x="0" y="3746"/>
                </a:lnTo>
                <a:lnTo>
                  <a:pt x="0" y="77381"/>
                </a:lnTo>
                <a:lnTo>
                  <a:pt x="55498" y="77381"/>
                </a:lnTo>
                <a:lnTo>
                  <a:pt x="63287" y="77266"/>
                </a:lnTo>
                <a:lnTo>
                  <a:pt x="105409" y="70180"/>
                </a:lnTo>
                <a:lnTo>
                  <a:pt x="105409" y="59372"/>
                </a:lnTo>
                <a:lnTo>
                  <a:pt x="20954" y="59372"/>
                </a:lnTo>
                <a:lnTo>
                  <a:pt x="20954" y="21755"/>
                </a:lnTo>
                <a:lnTo>
                  <a:pt x="94741" y="21755"/>
                </a:lnTo>
                <a:lnTo>
                  <a:pt x="94741" y="3746"/>
                </a:lnTo>
                <a:close/>
              </a:path>
              <a:path w="315595" h="153035">
                <a:moveTo>
                  <a:pt x="105409" y="52603"/>
                </a:moveTo>
                <a:lnTo>
                  <a:pt x="63924" y="59267"/>
                </a:lnTo>
                <a:lnTo>
                  <a:pt x="56514" y="59372"/>
                </a:lnTo>
                <a:lnTo>
                  <a:pt x="105409" y="59372"/>
                </a:lnTo>
                <a:lnTo>
                  <a:pt x="105409" y="52603"/>
                </a:lnTo>
                <a:close/>
              </a:path>
              <a:path w="315595" h="153035">
                <a:moveTo>
                  <a:pt x="311530" y="0"/>
                </a:moveTo>
                <a:lnTo>
                  <a:pt x="290575" y="0"/>
                </a:lnTo>
                <a:lnTo>
                  <a:pt x="290575" y="76492"/>
                </a:lnTo>
                <a:lnTo>
                  <a:pt x="311530" y="76492"/>
                </a:lnTo>
                <a:lnTo>
                  <a:pt x="311530" y="0"/>
                </a:lnTo>
                <a:close/>
              </a:path>
              <a:path w="315595" h="153035">
                <a:moveTo>
                  <a:pt x="133603" y="0"/>
                </a:moveTo>
                <a:lnTo>
                  <a:pt x="112648" y="0"/>
                </a:lnTo>
                <a:lnTo>
                  <a:pt x="112648" y="86118"/>
                </a:lnTo>
                <a:lnTo>
                  <a:pt x="133603" y="86118"/>
                </a:lnTo>
                <a:lnTo>
                  <a:pt x="133603" y="50634"/>
                </a:lnTo>
                <a:lnTo>
                  <a:pt x="154558" y="50634"/>
                </a:lnTo>
                <a:lnTo>
                  <a:pt x="154558" y="30670"/>
                </a:lnTo>
                <a:lnTo>
                  <a:pt x="133603" y="30670"/>
                </a:lnTo>
                <a:lnTo>
                  <a:pt x="133603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59983" y="5720118"/>
            <a:ext cx="669925" cy="153670"/>
          </a:xfrm>
          <a:custGeom>
            <a:avLst/>
            <a:gdLst/>
            <a:ahLst/>
            <a:cxnLst/>
            <a:rect l="l" t="t" r="r" b="b"/>
            <a:pathLst>
              <a:path w="669925" h="153670">
                <a:moveTo>
                  <a:pt x="246379" y="88087"/>
                </a:moveTo>
                <a:lnTo>
                  <a:pt x="198859" y="95910"/>
                </a:lnTo>
                <a:lnTo>
                  <a:pt x="180593" y="120624"/>
                </a:lnTo>
                <a:lnTo>
                  <a:pt x="181737" y="128595"/>
                </a:lnTo>
                <a:lnTo>
                  <a:pt x="219916" y="151387"/>
                </a:lnTo>
                <a:lnTo>
                  <a:pt x="246379" y="153339"/>
                </a:lnTo>
                <a:lnTo>
                  <a:pt x="260338" y="152851"/>
                </a:lnTo>
                <a:lnTo>
                  <a:pt x="301879" y="141037"/>
                </a:lnTo>
                <a:lnTo>
                  <a:pt x="307295" y="135686"/>
                </a:lnTo>
                <a:lnTo>
                  <a:pt x="246379" y="135686"/>
                </a:lnTo>
                <a:lnTo>
                  <a:pt x="236878" y="135439"/>
                </a:lnTo>
                <a:lnTo>
                  <a:pt x="202691" y="125399"/>
                </a:lnTo>
                <a:lnTo>
                  <a:pt x="202691" y="115989"/>
                </a:lnTo>
                <a:lnTo>
                  <a:pt x="246379" y="105740"/>
                </a:lnTo>
                <a:lnTo>
                  <a:pt x="307333" y="105740"/>
                </a:lnTo>
                <a:lnTo>
                  <a:pt x="301856" y="100372"/>
                </a:lnTo>
                <a:lnTo>
                  <a:pt x="293841" y="95897"/>
                </a:lnTo>
                <a:lnTo>
                  <a:pt x="284038" y="92480"/>
                </a:lnTo>
                <a:lnTo>
                  <a:pt x="272877" y="90039"/>
                </a:lnTo>
                <a:lnTo>
                  <a:pt x="260332" y="88575"/>
                </a:lnTo>
                <a:lnTo>
                  <a:pt x="246379" y="88087"/>
                </a:lnTo>
                <a:close/>
              </a:path>
              <a:path w="669925" h="153670">
                <a:moveTo>
                  <a:pt x="307333" y="105740"/>
                </a:moveTo>
                <a:lnTo>
                  <a:pt x="246379" y="105740"/>
                </a:lnTo>
                <a:lnTo>
                  <a:pt x="255969" y="105995"/>
                </a:lnTo>
                <a:lnTo>
                  <a:pt x="264366" y="106730"/>
                </a:lnTo>
                <a:lnTo>
                  <a:pt x="271829" y="107969"/>
                </a:lnTo>
                <a:lnTo>
                  <a:pt x="278256" y="109702"/>
                </a:lnTo>
                <a:lnTo>
                  <a:pt x="286130" y="112344"/>
                </a:lnTo>
                <a:lnTo>
                  <a:pt x="290067" y="115989"/>
                </a:lnTo>
                <a:lnTo>
                  <a:pt x="290054" y="125399"/>
                </a:lnTo>
                <a:lnTo>
                  <a:pt x="246379" y="135686"/>
                </a:lnTo>
                <a:lnTo>
                  <a:pt x="307295" y="135686"/>
                </a:lnTo>
                <a:lnTo>
                  <a:pt x="307594" y="135391"/>
                </a:lnTo>
                <a:lnTo>
                  <a:pt x="311023" y="128587"/>
                </a:lnTo>
                <a:lnTo>
                  <a:pt x="312165" y="120624"/>
                </a:lnTo>
                <a:lnTo>
                  <a:pt x="311019" y="112735"/>
                </a:lnTo>
                <a:lnTo>
                  <a:pt x="307582" y="105984"/>
                </a:lnTo>
                <a:lnTo>
                  <a:pt x="307333" y="105740"/>
                </a:lnTo>
                <a:close/>
              </a:path>
              <a:path w="669925" h="153670">
                <a:moveTo>
                  <a:pt x="487933" y="98069"/>
                </a:moveTo>
                <a:lnTo>
                  <a:pt x="356234" y="98069"/>
                </a:lnTo>
                <a:lnTo>
                  <a:pt x="356234" y="116433"/>
                </a:lnTo>
                <a:lnTo>
                  <a:pt x="466851" y="116433"/>
                </a:lnTo>
                <a:lnTo>
                  <a:pt x="466851" y="153339"/>
                </a:lnTo>
                <a:lnTo>
                  <a:pt x="487933" y="153339"/>
                </a:lnTo>
                <a:lnTo>
                  <a:pt x="487933" y="98069"/>
                </a:lnTo>
                <a:close/>
              </a:path>
              <a:path w="669925" h="153670">
                <a:moveTo>
                  <a:pt x="659511" y="88976"/>
                </a:moveTo>
                <a:lnTo>
                  <a:pt x="527050" y="88976"/>
                </a:lnTo>
                <a:lnTo>
                  <a:pt x="527050" y="105384"/>
                </a:lnTo>
                <a:lnTo>
                  <a:pt x="639063" y="105384"/>
                </a:lnTo>
                <a:lnTo>
                  <a:pt x="639063" y="112509"/>
                </a:lnTo>
                <a:lnTo>
                  <a:pt x="527430" y="112509"/>
                </a:lnTo>
                <a:lnTo>
                  <a:pt x="527430" y="151561"/>
                </a:lnTo>
                <a:lnTo>
                  <a:pt x="662177" y="151561"/>
                </a:lnTo>
                <a:lnTo>
                  <a:pt x="662177" y="135153"/>
                </a:lnTo>
                <a:lnTo>
                  <a:pt x="548005" y="135153"/>
                </a:lnTo>
                <a:lnTo>
                  <a:pt x="548005" y="128206"/>
                </a:lnTo>
                <a:lnTo>
                  <a:pt x="659511" y="128206"/>
                </a:lnTo>
                <a:lnTo>
                  <a:pt x="659511" y="88976"/>
                </a:lnTo>
                <a:close/>
              </a:path>
              <a:path w="669925" h="153670">
                <a:moveTo>
                  <a:pt x="669924" y="63652"/>
                </a:moveTo>
                <a:lnTo>
                  <a:pt x="517143" y="63652"/>
                </a:lnTo>
                <a:lnTo>
                  <a:pt x="517143" y="80594"/>
                </a:lnTo>
                <a:lnTo>
                  <a:pt x="669924" y="80594"/>
                </a:lnTo>
                <a:lnTo>
                  <a:pt x="669924" y="63652"/>
                </a:lnTo>
                <a:close/>
              </a:path>
              <a:path w="669925" h="153670">
                <a:moveTo>
                  <a:pt x="593470" y="0"/>
                </a:moveTo>
                <a:lnTo>
                  <a:pt x="554948" y="3836"/>
                </a:lnTo>
                <a:lnTo>
                  <a:pt x="526033" y="28714"/>
                </a:lnTo>
                <a:lnTo>
                  <a:pt x="527202" y="35891"/>
                </a:lnTo>
                <a:lnTo>
                  <a:pt x="566388" y="56068"/>
                </a:lnTo>
                <a:lnTo>
                  <a:pt x="593470" y="57772"/>
                </a:lnTo>
                <a:lnTo>
                  <a:pt x="607641" y="57346"/>
                </a:lnTo>
                <a:lnTo>
                  <a:pt x="650226" y="47006"/>
                </a:lnTo>
                <a:lnTo>
                  <a:pt x="656661" y="41008"/>
                </a:lnTo>
                <a:lnTo>
                  <a:pt x="593470" y="41008"/>
                </a:lnTo>
                <a:lnTo>
                  <a:pt x="583445" y="40803"/>
                </a:lnTo>
                <a:lnTo>
                  <a:pt x="547496" y="32562"/>
                </a:lnTo>
                <a:lnTo>
                  <a:pt x="547496" y="24993"/>
                </a:lnTo>
                <a:lnTo>
                  <a:pt x="593470" y="16586"/>
                </a:lnTo>
                <a:lnTo>
                  <a:pt x="656612" y="16586"/>
                </a:lnTo>
                <a:lnTo>
                  <a:pt x="656086" y="15700"/>
                </a:lnTo>
                <a:lnTo>
                  <a:pt x="620394" y="1704"/>
                </a:lnTo>
                <a:lnTo>
                  <a:pt x="607587" y="426"/>
                </a:lnTo>
                <a:lnTo>
                  <a:pt x="593470" y="0"/>
                </a:lnTo>
                <a:close/>
              </a:path>
              <a:path w="669925" h="153670">
                <a:moveTo>
                  <a:pt x="656612" y="16586"/>
                </a:moveTo>
                <a:lnTo>
                  <a:pt x="593470" y="16586"/>
                </a:lnTo>
                <a:lnTo>
                  <a:pt x="603277" y="16790"/>
                </a:lnTo>
                <a:lnTo>
                  <a:pt x="612108" y="17405"/>
                </a:lnTo>
                <a:lnTo>
                  <a:pt x="619938" y="18429"/>
                </a:lnTo>
                <a:lnTo>
                  <a:pt x="626744" y="19862"/>
                </a:lnTo>
                <a:lnTo>
                  <a:pt x="635126" y="22047"/>
                </a:lnTo>
                <a:lnTo>
                  <a:pt x="639444" y="24993"/>
                </a:lnTo>
                <a:lnTo>
                  <a:pt x="639427" y="32562"/>
                </a:lnTo>
                <a:lnTo>
                  <a:pt x="593470" y="41008"/>
                </a:lnTo>
                <a:lnTo>
                  <a:pt x="656661" y="41008"/>
                </a:lnTo>
                <a:lnTo>
                  <a:pt x="659611" y="35891"/>
                </a:lnTo>
                <a:lnTo>
                  <a:pt x="660781" y="28714"/>
                </a:lnTo>
                <a:lnTo>
                  <a:pt x="659608" y="21689"/>
                </a:lnTo>
                <a:lnTo>
                  <a:pt x="656612" y="16586"/>
                </a:lnTo>
                <a:close/>
              </a:path>
              <a:path w="669925" h="153670">
                <a:moveTo>
                  <a:pt x="46608" y="4102"/>
                </a:moveTo>
                <a:lnTo>
                  <a:pt x="43376" y="50111"/>
                </a:lnTo>
                <a:lnTo>
                  <a:pt x="30233" y="96968"/>
                </a:lnTo>
                <a:lnTo>
                  <a:pt x="0" y="123824"/>
                </a:lnTo>
                <a:lnTo>
                  <a:pt x="0" y="144424"/>
                </a:lnTo>
                <a:lnTo>
                  <a:pt x="40511" y="120753"/>
                </a:lnTo>
                <a:lnTo>
                  <a:pt x="55244" y="89877"/>
                </a:lnTo>
                <a:lnTo>
                  <a:pt x="78331" y="89877"/>
                </a:lnTo>
                <a:lnTo>
                  <a:pt x="61849" y="67640"/>
                </a:lnTo>
                <a:lnTo>
                  <a:pt x="64299" y="54050"/>
                </a:lnTo>
                <a:lnTo>
                  <a:pt x="66119" y="39092"/>
                </a:lnTo>
                <a:lnTo>
                  <a:pt x="67296" y="22764"/>
                </a:lnTo>
                <a:lnTo>
                  <a:pt x="67817" y="5067"/>
                </a:lnTo>
                <a:lnTo>
                  <a:pt x="46608" y="4102"/>
                </a:lnTo>
                <a:close/>
              </a:path>
              <a:path w="669925" h="153670">
                <a:moveTo>
                  <a:pt x="78331" y="89877"/>
                </a:moveTo>
                <a:lnTo>
                  <a:pt x="55244" y="89877"/>
                </a:lnTo>
                <a:lnTo>
                  <a:pt x="93979" y="144068"/>
                </a:lnTo>
                <a:lnTo>
                  <a:pt x="110108" y="132753"/>
                </a:lnTo>
                <a:lnTo>
                  <a:pt x="78331" y="89877"/>
                </a:lnTo>
                <a:close/>
              </a:path>
              <a:path w="669925" h="153670">
                <a:moveTo>
                  <a:pt x="393572" y="1777"/>
                </a:moveTo>
                <a:lnTo>
                  <a:pt x="384682" y="41001"/>
                </a:lnTo>
                <a:lnTo>
                  <a:pt x="354268" y="67920"/>
                </a:lnTo>
                <a:lnTo>
                  <a:pt x="347217" y="69646"/>
                </a:lnTo>
                <a:lnTo>
                  <a:pt x="347217" y="88798"/>
                </a:lnTo>
                <a:lnTo>
                  <a:pt x="384899" y="72778"/>
                </a:lnTo>
                <a:lnTo>
                  <a:pt x="399668" y="55206"/>
                </a:lnTo>
                <a:lnTo>
                  <a:pt x="431355" y="55206"/>
                </a:lnTo>
                <a:lnTo>
                  <a:pt x="407924" y="38836"/>
                </a:lnTo>
                <a:lnTo>
                  <a:pt x="410757" y="30768"/>
                </a:lnTo>
                <a:lnTo>
                  <a:pt x="412781" y="22129"/>
                </a:lnTo>
                <a:lnTo>
                  <a:pt x="413996" y="12919"/>
                </a:lnTo>
                <a:lnTo>
                  <a:pt x="414400" y="3136"/>
                </a:lnTo>
                <a:lnTo>
                  <a:pt x="393572" y="1777"/>
                </a:lnTo>
                <a:close/>
              </a:path>
              <a:path w="669925" h="153670">
                <a:moveTo>
                  <a:pt x="431355" y="55206"/>
                </a:moveTo>
                <a:lnTo>
                  <a:pt x="399668" y="55206"/>
                </a:lnTo>
                <a:lnTo>
                  <a:pt x="444118" y="86652"/>
                </a:lnTo>
                <a:lnTo>
                  <a:pt x="455294" y="71932"/>
                </a:lnTo>
                <a:lnTo>
                  <a:pt x="431355" y="55206"/>
                </a:lnTo>
                <a:close/>
              </a:path>
              <a:path w="669925" h="153670">
                <a:moveTo>
                  <a:pt x="216788" y="1777"/>
                </a:moveTo>
                <a:lnTo>
                  <a:pt x="204866" y="43876"/>
                </a:lnTo>
                <a:lnTo>
                  <a:pt x="171576" y="64655"/>
                </a:lnTo>
                <a:lnTo>
                  <a:pt x="171576" y="83451"/>
                </a:lnTo>
                <a:lnTo>
                  <a:pt x="209764" y="67850"/>
                </a:lnTo>
                <a:lnTo>
                  <a:pt x="224408" y="50825"/>
                </a:lnTo>
                <a:lnTo>
                  <a:pt x="257040" y="50825"/>
                </a:lnTo>
                <a:lnTo>
                  <a:pt x="232282" y="34709"/>
                </a:lnTo>
                <a:lnTo>
                  <a:pt x="234636" y="27591"/>
                </a:lnTo>
                <a:lnTo>
                  <a:pt x="236347" y="19956"/>
                </a:lnTo>
                <a:lnTo>
                  <a:pt x="237390" y="11804"/>
                </a:lnTo>
                <a:lnTo>
                  <a:pt x="237743" y="3136"/>
                </a:lnTo>
                <a:lnTo>
                  <a:pt x="216788" y="1777"/>
                </a:lnTo>
                <a:close/>
              </a:path>
              <a:path w="669925" h="153670">
                <a:moveTo>
                  <a:pt x="257040" y="50825"/>
                </a:moveTo>
                <a:lnTo>
                  <a:pt x="224408" y="50825"/>
                </a:lnTo>
                <a:lnTo>
                  <a:pt x="268350" y="79882"/>
                </a:lnTo>
                <a:lnTo>
                  <a:pt x="278638" y="64884"/>
                </a:lnTo>
                <a:lnTo>
                  <a:pt x="257040" y="50825"/>
                </a:lnTo>
                <a:close/>
              </a:path>
              <a:path w="669925" h="153670">
                <a:moveTo>
                  <a:pt x="487933" y="533"/>
                </a:moveTo>
                <a:lnTo>
                  <a:pt x="466978" y="533"/>
                </a:lnTo>
                <a:lnTo>
                  <a:pt x="466978" y="93256"/>
                </a:lnTo>
                <a:lnTo>
                  <a:pt x="487933" y="93256"/>
                </a:lnTo>
                <a:lnTo>
                  <a:pt x="487933" y="533"/>
                </a:lnTo>
                <a:close/>
              </a:path>
              <a:path w="669925" h="153670">
                <a:moveTo>
                  <a:pt x="310006" y="533"/>
                </a:moveTo>
                <a:lnTo>
                  <a:pt x="289051" y="533"/>
                </a:lnTo>
                <a:lnTo>
                  <a:pt x="289051" y="86652"/>
                </a:lnTo>
                <a:lnTo>
                  <a:pt x="310006" y="86652"/>
                </a:lnTo>
                <a:lnTo>
                  <a:pt x="310006" y="48856"/>
                </a:lnTo>
                <a:lnTo>
                  <a:pt x="330962" y="48856"/>
                </a:lnTo>
                <a:lnTo>
                  <a:pt x="330962" y="29057"/>
                </a:lnTo>
                <a:lnTo>
                  <a:pt x="310006" y="29057"/>
                </a:lnTo>
                <a:lnTo>
                  <a:pt x="310006" y="533"/>
                </a:lnTo>
                <a:close/>
              </a:path>
              <a:path w="669925" h="153670">
                <a:moveTo>
                  <a:pt x="140462" y="533"/>
                </a:moveTo>
                <a:lnTo>
                  <a:pt x="119506" y="533"/>
                </a:lnTo>
                <a:lnTo>
                  <a:pt x="119506" y="153339"/>
                </a:lnTo>
                <a:lnTo>
                  <a:pt x="140462" y="153339"/>
                </a:lnTo>
                <a:lnTo>
                  <a:pt x="140462" y="533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97345" y="5717971"/>
            <a:ext cx="886460" cy="156210"/>
          </a:xfrm>
          <a:custGeom>
            <a:avLst/>
            <a:gdLst/>
            <a:ahLst/>
            <a:cxnLst/>
            <a:rect l="l" t="t" r="r" b="b"/>
            <a:pathLst>
              <a:path w="886459" h="156210">
                <a:moveTo>
                  <a:pt x="106553" y="78193"/>
                </a:moveTo>
                <a:lnTo>
                  <a:pt x="83553" y="61353"/>
                </a:lnTo>
                <a:lnTo>
                  <a:pt x="60198" y="44246"/>
                </a:lnTo>
                <a:lnTo>
                  <a:pt x="62484" y="37426"/>
                </a:lnTo>
                <a:lnTo>
                  <a:pt x="63627" y="31000"/>
                </a:lnTo>
                <a:lnTo>
                  <a:pt x="63754" y="24968"/>
                </a:lnTo>
                <a:lnTo>
                  <a:pt x="102235" y="24968"/>
                </a:lnTo>
                <a:lnTo>
                  <a:pt x="102235" y="6604"/>
                </a:lnTo>
                <a:lnTo>
                  <a:pt x="1905" y="6604"/>
                </a:lnTo>
                <a:lnTo>
                  <a:pt x="1905" y="24968"/>
                </a:lnTo>
                <a:lnTo>
                  <a:pt x="42926" y="24968"/>
                </a:lnTo>
                <a:lnTo>
                  <a:pt x="41579" y="34467"/>
                </a:lnTo>
                <a:lnTo>
                  <a:pt x="17335" y="69786"/>
                </a:lnTo>
                <a:lnTo>
                  <a:pt x="0" y="75311"/>
                </a:lnTo>
                <a:lnTo>
                  <a:pt x="0" y="94335"/>
                </a:lnTo>
                <a:lnTo>
                  <a:pt x="38531" y="78955"/>
                </a:lnTo>
                <a:lnTo>
                  <a:pt x="52705" y="61353"/>
                </a:lnTo>
                <a:lnTo>
                  <a:pt x="95631" y="93078"/>
                </a:lnTo>
                <a:lnTo>
                  <a:pt x="106553" y="78193"/>
                </a:lnTo>
                <a:close/>
              </a:path>
              <a:path w="886459" h="156210">
                <a:moveTo>
                  <a:pt x="139192" y="2679"/>
                </a:moveTo>
                <a:lnTo>
                  <a:pt x="118237" y="2679"/>
                </a:lnTo>
                <a:lnTo>
                  <a:pt x="118237" y="116979"/>
                </a:lnTo>
                <a:lnTo>
                  <a:pt x="139192" y="116979"/>
                </a:lnTo>
                <a:lnTo>
                  <a:pt x="139192" y="2679"/>
                </a:lnTo>
                <a:close/>
              </a:path>
              <a:path w="886459" h="156210">
                <a:moveTo>
                  <a:pt x="143129" y="134454"/>
                </a:moveTo>
                <a:lnTo>
                  <a:pt x="29972" y="134454"/>
                </a:lnTo>
                <a:lnTo>
                  <a:pt x="29972" y="102527"/>
                </a:lnTo>
                <a:lnTo>
                  <a:pt x="8890" y="102527"/>
                </a:lnTo>
                <a:lnTo>
                  <a:pt x="8890" y="153530"/>
                </a:lnTo>
                <a:lnTo>
                  <a:pt x="143129" y="153530"/>
                </a:lnTo>
                <a:lnTo>
                  <a:pt x="143129" y="134454"/>
                </a:lnTo>
                <a:close/>
              </a:path>
              <a:path w="886459" h="156210">
                <a:moveTo>
                  <a:pt x="246621" y="57556"/>
                </a:moveTo>
                <a:lnTo>
                  <a:pt x="227444" y="40716"/>
                </a:lnTo>
                <a:lnTo>
                  <a:pt x="227444" y="62750"/>
                </a:lnTo>
                <a:lnTo>
                  <a:pt x="227431" y="70040"/>
                </a:lnTo>
                <a:lnTo>
                  <a:pt x="225780" y="73126"/>
                </a:lnTo>
                <a:lnTo>
                  <a:pt x="222605" y="75615"/>
                </a:lnTo>
                <a:lnTo>
                  <a:pt x="219329" y="78105"/>
                </a:lnTo>
                <a:lnTo>
                  <a:pt x="215011" y="79349"/>
                </a:lnTo>
                <a:lnTo>
                  <a:pt x="204216" y="79349"/>
                </a:lnTo>
                <a:lnTo>
                  <a:pt x="199898" y="78105"/>
                </a:lnTo>
                <a:lnTo>
                  <a:pt x="196189" y="75222"/>
                </a:lnTo>
                <a:lnTo>
                  <a:pt x="193408" y="73113"/>
                </a:lnTo>
                <a:lnTo>
                  <a:pt x="191770" y="70040"/>
                </a:lnTo>
                <a:lnTo>
                  <a:pt x="191770" y="62750"/>
                </a:lnTo>
                <a:lnTo>
                  <a:pt x="193421" y="59715"/>
                </a:lnTo>
                <a:lnTo>
                  <a:pt x="196723" y="57226"/>
                </a:lnTo>
                <a:lnTo>
                  <a:pt x="199898" y="54737"/>
                </a:lnTo>
                <a:lnTo>
                  <a:pt x="204216" y="53492"/>
                </a:lnTo>
                <a:lnTo>
                  <a:pt x="215011" y="53492"/>
                </a:lnTo>
                <a:lnTo>
                  <a:pt x="219329" y="54749"/>
                </a:lnTo>
                <a:lnTo>
                  <a:pt x="223050" y="57569"/>
                </a:lnTo>
                <a:lnTo>
                  <a:pt x="225806" y="59728"/>
                </a:lnTo>
                <a:lnTo>
                  <a:pt x="227444" y="62750"/>
                </a:lnTo>
                <a:lnTo>
                  <a:pt x="227444" y="40716"/>
                </a:lnTo>
                <a:lnTo>
                  <a:pt x="224155" y="39420"/>
                </a:lnTo>
                <a:lnTo>
                  <a:pt x="217246" y="37947"/>
                </a:lnTo>
                <a:lnTo>
                  <a:pt x="209677" y="37452"/>
                </a:lnTo>
                <a:lnTo>
                  <a:pt x="202018" y="37947"/>
                </a:lnTo>
                <a:lnTo>
                  <a:pt x="172720" y="57556"/>
                </a:lnTo>
                <a:lnTo>
                  <a:pt x="172720" y="75234"/>
                </a:lnTo>
                <a:lnTo>
                  <a:pt x="209677" y="95402"/>
                </a:lnTo>
                <a:lnTo>
                  <a:pt x="217246" y="94919"/>
                </a:lnTo>
                <a:lnTo>
                  <a:pt x="244551" y="79349"/>
                </a:lnTo>
                <a:lnTo>
                  <a:pt x="246621" y="75234"/>
                </a:lnTo>
                <a:lnTo>
                  <a:pt x="246621" y="57556"/>
                </a:lnTo>
                <a:close/>
              </a:path>
              <a:path w="886459" h="156210">
                <a:moveTo>
                  <a:pt x="250317" y="15875"/>
                </a:moveTo>
                <a:lnTo>
                  <a:pt x="219837" y="15875"/>
                </a:lnTo>
                <a:lnTo>
                  <a:pt x="219837" y="546"/>
                </a:lnTo>
                <a:lnTo>
                  <a:pt x="198882" y="546"/>
                </a:lnTo>
                <a:lnTo>
                  <a:pt x="198882" y="15875"/>
                </a:lnTo>
                <a:lnTo>
                  <a:pt x="167259" y="15875"/>
                </a:lnTo>
                <a:lnTo>
                  <a:pt x="167259" y="32639"/>
                </a:lnTo>
                <a:lnTo>
                  <a:pt x="250317" y="32639"/>
                </a:lnTo>
                <a:lnTo>
                  <a:pt x="250317" y="15875"/>
                </a:lnTo>
                <a:close/>
              </a:path>
              <a:path w="886459" h="156210">
                <a:moveTo>
                  <a:pt x="317119" y="2679"/>
                </a:moveTo>
                <a:lnTo>
                  <a:pt x="297434" y="2679"/>
                </a:lnTo>
                <a:lnTo>
                  <a:pt x="297434" y="37630"/>
                </a:lnTo>
                <a:lnTo>
                  <a:pt x="277241" y="37630"/>
                </a:lnTo>
                <a:lnTo>
                  <a:pt x="277241" y="3568"/>
                </a:lnTo>
                <a:lnTo>
                  <a:pt x="257556" y="3568"/>
                </a:lnTo>
                <a:lnTo>
                  <a:pt x="257556" y="93433"/>
                </a:lnTo>
                <a:lnTo>
                  <a:pt x="277241" y="93433"/>
                </a:lnTo>
                <a:lnTo>
                  <a:pt x="277241" y="56527"/>
                </a:lnTo>
                <a:lnTo>
                  <a:pt x="297434" y="56527"/>
                </a:lnTo>
                <a:lnTo>
                  <a:pt x="297434" y="98615"/>
                </a:lnTo>
                <a:lnTo>
                  <a:pt x="317119" y="98615"/>
                </a:lnTo>
                <a:lnTo>
                  <a:pt x="317119" y="56527"/>
                </a:lnTo>
                <a:lnTo>
                  <a:pt x="317119" y="37630"/>
                </a:lnTo>
                <a:lnTo>
                  <a:pt x="317119" y="2679"/>
                </a:lnTo>
                <a:close/>
              </a:path>
              <a:path w="886459" h="156210">
                <a:moveTo>
                  <a:pt x="318770" y="126784"/>
                </a:moveTo>
                <a:lnTo>
                  <a:pt x="297053" y="104101"/>
                </a:lnTo>
                <a:lnTo>
                  <a:pt x="297053" y="123329"/>
                </a:lnTo>
                <a:lnTo>
                  <a:pt x="297027" y="130378"/>
                </a:lnTo>
                <a:lnTo>
                  <a:pt x="250444" y="138557"/>
                </a:lnTo>
                <a:lnTo>
                  <a:pt x="240461" y="138366"/>
                </a:lnTo>
                <a:lnTo>
                  <a:pt x="203708" y="130378"/>
                </a:lnTo>
                <a:lnTo>
                  <a:pt x="203708" y="123329"/>
                </a:lnTo>
                <a:lnTo>
                  <a:pt x="250444" y="115189"/>
                </a:lnTo>
                <a:lnTo>
                  <a:pt x="260337" y="115392"/>
                </a:lnTo>
                <a:lnTo>
                  <a:pt x="297053" y="123329"/>
                </a:lnTo>
                <a:lnTo>
                  <a:pt x="297053" y="104101"/>
                </a:lnTo>
                <a:lnTo>
                  <a:pt x="289598" y="101993"/>
                </a:lnTo>
                <a:lnTo>
                  <a:pt x="277952" y="99910"/>
                </a:lnTo>
                <a:lnTo>
                  <a:pt x="264883" y="98666"/>
                </a:lnTo>
                <a:lnTo>
                  <a:pt x="250444" y="98247"/>
                </a:lnTo>
                <a:lnTo>
                  <a:pt x="235915" y="98666"/>
                </a:lnTo>
                <a:lnTo>
                  <a:pt x="192646" y="108750"/>
                </a:lnTo>
                <a:lnTo>
                  <a:pt x="181991" y="126784"/>
                </a:lnTo>
                <a:lnTo>
                  <a:pt x="183172" y="133883"/>
                </a:lnTo>
                <a:lnTo>
                  <a:pt x="222821" y="153809"/>
                </a:lnTo>
                <a:lnTo>
                  <a:pt x="250444" y="155486"/>
                </a:lnTo>
                <a:lnTo>
                  <a:pt x="264883" y="155067"/>
                </a:lnTo>
                <a:lnTo>
                  <a:pt x="308152" y="144881"/>
                </a:lnTo>
                <a:lnTo>
                  <a:pt x="314858" y="138557"/>
                </a:lnTo>
                <a:lnTo>
                  <a:pt x="317588" y="133883"/>
                </a:lnTo>
                <a:lnTo>
                  <a:pt x="318770" y="126784"/>
                </a:lnTo>
                <a:close/>
              </a:path>
              <a:path w="886459" h="156210">
                <a:moveTo>
                  <a:pt x="439547" y="58280"/>
                </a:moveTo>
                <a:lnTo>
                  <a:pt x="437642" y="53352"/>
                </a:lnTo>
                <a:lnTo>
                  <a:pt x="436397" y="52070"/>
                </a:lnTo>
                <a:lnTo>
                  <a:pt x="429488" y="44881"/>
                </a:lnTo>
                <a:lnTo>
                  <a:pt x="424002" y="41643"/>
                </a:lnTo>
                <a:lnTo>
                  <a:pt x="419595" y="40233"/>
                </a:lnTo>
                <a:lnTo>
                  <a:pt x="419595" y="60693"/>
                </a:lnTo>
                <a:lnTo>
                  <a:pt x="419595" y="67297"/>
                </a:lnTo>
                <a:lnTo>
                  <a:pt x="417296" y="70142"/>
                </a:lnTo>
                <a:lnTo>
                  <a:pt x="408178" y="74803"/>
                </a:lnTo>
                <a:lnTo>
                  <a:pt x="401955" y="75958"/>
                </a:lnTo>
                <a:lnTo>
                  <a:pt x="386080" y="75958"/>
                </a:lnTo>
                <a:lnTo>
                  <a:pt x="379857" y="74803"/>
                </a:lnTo>
                <a:lnTo>
                  <a:pt x="375285" y="72466"/>
                </a:lnTo>
                <a:lnTo>
                  <a:pt x="370827" y="70129"/>
                </a:lnTo>
                <a:lnTo>
                  <a:pt x="368554" y="67297"/>
                </a:lnTo>
                <a:lnTo>
                  <a:pt x="368554" y="60693"/>
                </a:lnTo>
                <a:lnTo>
                  <a:pt x="370840" y="57899"/>
                </a:lnTo>
                <a:lnTo>
                  <a:pt x="375412" y="55575"/>
                </a:lnTo>
                <a:lnTo>
                  <a:pt x="379857" y="53238"/>
                </a:lnTo>
                <a:lnTo>
                  <a:pt x="386080" y="52070"/>
                </a:lnTo>
                <a:lnTo>
                  <a:pt x="401955" y="52070"/>
                </a:lnTo>
                <a:lnTo>
                  <a:pt x="408178" y="53238"/>
                </a:lnTo>
                <a:lnTo>
                  <a:pt x="417322" y="57912"/>
                </a:lnTo>
                <a:lnTo>
                  <a:pt x="419595" y="60693"/>
                </a:lnTo>
                <a:lnTo>
                  <a:pt x="419595" y="40233"/>
                </a:lnTo>
                <a:lnTo>
                  <a:pt x="417017" y="39395"/>
                </a:lnTo>
                <a:lnTo>
                  <a:pt x="410210" y="37147"/>
                </a:lnTo>
                <a:lnTo>
                  <a:pt x="402463" y="36029"/>
                </a:lnTo>
                <a:lnTo>
                  <a:pt x="385699" y="36029"/>
                </a:lnTo>
                <a:lnTo>
                  <a:pt x="377952" y="37147"/>
                </a:lnTo>
                <a:lnTo>
                  <a:pt x="371043" y="39408"/>
                </a:lnTo>
                <a:lnTo>
                  <a:pt x="364083" y="41656"/>
                </a:lnTo>
                <a:lnTo>
                  <a:pt x="358635" y="44894"/>
                </a:lnTo>
                <a:lnTo>
                  <a:pt x="354584" y="49110"/>
                </a:lnTo>
                <a:lnTo>
                  <a:pt x="350380" y="53352"/>
                </a:lnTo>
                <a:lnTo>
                  <a:pt x="348361" y="58280"/>
                </a:lnTo>
                <a:lnTo>
                  <a:pt x="348361" y="69811"/>
                </a:lnTo>
                <a:lnTo>
                  <a:pt x="385572" y="92011"/>
                </a:lnTo>
                <a:lnTo>
                  <a:pt x="402590" y="92011"/>
                </a:lnTo>
                <a:lnTo>
                  <a:pt x="437489" y="74879"/>
                </a:lnTo>
                <a:lnTo>
                  <a:pt x="439534" y="69811"/>
                </a:lnTo>
                <a:lnTo>
                  <a:pt x="439547" y="58280"/>
                </a:lnTo>
                <a:close/>
              </a:path>
              <a:path w="886459" h="156210">
                <a:moveTo>
                  <a:pt x="446659" y="15163"/>
                </a:moveTo>
                <a:lnTo>
                  <a:pt x="404622" y="15163"/>
                </a:lnTo>
                <a:lnTo>
                  <a:pt x="404622" y="0"/>
                </a:lnTo>
                <a:lnTo>
                  <a:pt x="383540" y="0"/>
                </a:lnTo>
                <a:lnTo>
                  <a:pt x="383540" y="15163"/>
                </a:lnTo>
                <a:lnTo>
                  <a:pt x="341630" y="15163"/>
                </a:lnTo>
                <a:lnTo>
                  <a:pt x="341630" y="31927"/>
                </a:lnTo>
                <a:lnTo>
                  <a:pt x="446659" y="31927"/>
                </a:lnTo>
                <a:lnTo>
                  <a:pt x="446659" y="15163"/>
                </a:lnTo>
                <a:close/>
              </a:path>
              <a:path w="886459" h="156210">
                <a:moveTo>
                  <a:pt x="480949" y="94691"/>
                </a:moveTo>
                <a:lnTo>
                  <a:pt x="460502" y="94691"/>
                </a:lnTo>
                <a:lnTo>
                  <a:pt x="460502" y="108242"/>
                </a:lnTo>
                <a:lnTo>
                  <a:pt x="460502" y="125006"/>
                </a:lnTo>
                <a:lnTo>
                  <a:pt x="460502" y="136410"/>
                </a:lnTo>
                <a:lnTo>
                  <a:pt x="372745" y="136410"/>
                </a:lnTo>
                <a:lnTo>
                  <a:pt x="372745" y="125006"/>
                </a:lnTo>
                <a:lnTo>
                  <a:pt x="460502" y="125006"/>
                </a:lnTo>
                <a:lnTo>
                  <a:pt x="460502" y="108242"/>
                </a:lnTo>
                <a:lnTo>
                  <a:pt x="372745" y="108242"/>
                </a:lnTo>
                <a:lnTo>
                  <a:pt x="372745" y="94691"/>
                </a:lnTo>
                <a:lnTo>
                  <a:pt x="352425" y="94691"/>
                </a:lnTo>
                <a:lnTo>
                  <a:pt x="352425" y="153530"/>
                </a:lnTo>
                <a:lnTo>
                  <a:pt x="480949" y="153530"/>
                </a:lnTo>
                <a:lnTo>
                  <a:pt x="480949" y="136410"/>
                </a:lnTo>
                <a:lnTo>
                  <a:pt x="480949" y="125006"/>
                </a:lnTo>
                <a:lnTo>
                  <a:pt x="480949" y="108242"/>
                </a:lnTo>
                <a:lnTo>
                  <a:pt x="480949" y="94691"/>
                </a:lnTo>
                <a:close/>
              </a:path>
              <a:path w="886459" h="156210">
                <a:moveTo>
                  <a:pt x="501904" y="34061"/>
                </a:moveTo>
                <a:lnTo>
                  <a:pt x="480949" y="34061"/>
                </a:lnTo>
                <a:lnTo>
                  <a:pt x="480949" y="2679"/>
                </a:lnTo>
                <a:lnTo>
                  <a:pt x="459994" y="2679"/>
                </a:lnTo>
                <a:lnTo>
                  <a:pt x="459994" y="90055"/>
                </a:lnTo>
                <a:lnTo>
                  <a:pt x="480949" y="90055"/>
                </a:lnTo>
                <a:lnTo>
                  <a:pt x="480949" y="53492"/>
                </a:lnTo>
                <a:lnTo>
                  <a:pt x="501904" y="53492"/>
                </a:lnTo>
                <a:lnTo>
                  <a:pt x="501904" y="34061"/>
                </a:lnTo>
                <a:close/>
              </a:path>
              <a:path w="886459" h="156210">
                <a:moveTo>
                  <a:pt x="626110" y="119824"/>
                </a:moveTo>
                <a:lnTo>
                  <a:pt x="620014" y="122224"/>
                </a:lnTo>
                <a:lnTo>
                  <a:pt x="613410" y="124066"/>
                </a:lnTo>
                <a:lnTo>
                  <a:pt x="599567" y="126669"/>
                </a:lnTo>
                <a:lnTo>
                  <a:pt x="592709" y="127317"/>
                </a:lnTo>
                <a:lnTo>
                  <a:pt x="544068" y="127317"/>
                </a:lnTo>
                <a:lnTo>
                  <a:pt x="544068" y="7315"/>
                </a:lnTo>
                <a:lnTo>
                  <a:pt x="522859" y="7315"/>
                </a:lnTo>
                <a:lnTo>
                  <a:pt x="522859" y="146570"/>
                </a:lnTo>
                <a:lnTo>
                  <a:pt x="593090" y="146570"/>
                </a:lnTo>
                <a:lnTo>
                  <a:pt x="600329" y="145897"/>
                </a:lnTo>
                <a:lnTo>
                  <a:pt x="614553" y="143179"/>
                </a:lnTo>
                <a:lnTo>
                  <a:pt x="620776" y="141198"/>
                </a:lnTo>
                <a:lnTo>
                  <a:pt x="626110" y="138595"/>
                </a:lnTo>
                <a:lnTo>
                  <a:pt x="626110" y="127317"/>
                </a:lnTo>
                <a:lnTo>
                  <a:pt x="626110" y="119824"/>
                </a:lnTo>
                <a:close/>
              </a:path>
              <a:path w="886459" h="156210">
                <a:moveTo>
                  <a:pt x="657352" y="2679"/>
                </a:moveTo>
                <a:lnTo>
                  <a:pt x="636397" y="2679"/>
                </a:lnTo>
                <a:lnTo>
                  <a:pt x="636397" y="155663"/>
                </a:lnTo>
                <a:lnTo>
                  <a:pt x="657352" y="155473"/>
                </a:lnTo>
                <a:lnTo>
                  <a:pt x="657352" y="2679"/>
                </a:lnTo>
                <a:close/>
              </a:path>
              <a:path w="886459" h="156210">
                <a:moveTo>
                  <a:pt x="795020" y="120180"/>
                </a:moveTo>
                <a:lnTo>
                  <a:pt x="788924" y="122580"/>
                </a:lnTo>
                <a:lnTo>
                  <a:pt x="782447" y="124396"/>
                </a:lnTo>
                <a:lnTo>
                  <a:pt x="768604" y="126873"/>
                </a:lnTo>
                <a:lnTo>
                  <a:pt x="761746" y="127495"/>
                </a:lnTo>
                <a:lnTo>
                  <a:pt x="714756" y="127495"/>
                </a:lnTo>
                <a:lnTo>
                  <a:pt x="714756" y="27114"/>
                </a:lnTo>
                <a:lnTo>
                  <a:pt x="783336" y="27114"/>
                </a:lnTo>
                <a:lnTo>
                  <a:pt x="783336" y="8026"/>
                </a:lnTo>
                <a:lnTo>
                  <a:pt x="693547" y="8026"/>
                </a:lnTo>
                <a:lnTo>
                  <a:pt x="693547" y="146570"/>
                </a:lnTo>
                <a:lnTo>
                  <a:pt x="761238" y="146570"/>
                </a:lnTo>
                <a:lnTo>
                  <a:pt x="768731" y="145935"/>
                </a:lnTo>
                <a:lnTo>
                  <a:pt x="783463" y="143357"/>
                </a:lnTo>
                <a:lnTo>
                  <a:pt x="789813" y="141401"/>
                </a:lnTo>
                <a:lnTo>
                  <a:pt x="795020" y="138772"/>
                </a:lnTo>
                <a:lnTo>
                  <a:pt x="795020" y="127495"/>
                </a:lnTo>
                <a:lnTo>
                  <a:pt x="795020" y="120180"/>
                </a:lnTo>
                <a:close/>
              </a:path>
              <a:path w="886459" h="156210">
                <a:moveTo>
                  <a:pt x="846328" y="63309"/>
                </a:moveTo>
                <a:lnTo>
                  <a:pt x="825373" y="63309"/>
                </a:lnTo>
                <a:lnTo>
                  <a:pt x="825373" y="2679"/>
                </a:lnTo>
                <a:lnTo>
                  <a:pt x="804418" y="2679"/>
                </a:lnTo>
                <a:lnTo>
                  <a:pt x="804418" y="155486"/>
                </a:lnTo>
                <a:lnTo>
                  <a:pt x="825373" y="155486"/>
                </a:lnTo>
                <a:lnTo>
                  <a:pt x="825373" y="83273"/>
                </a:lnTo>
                <a:lnTo>
                  <a:pt x="846328" y="83273"/>
                </a:lnTo>
                <a:lnTo>
                  <a:pt x="846328" y="63309"/>
                </a:lnTo>
                <a:close/>
              </a:path>
              <a:path w="886459" h="156210">
                <a:moveTo>
                  <a:pt x="885952" y="136017"/>
                </a:moveTo>
                <a:lnTo>
                  <a:pt x="884682" y="132727"/>
                </a:lnTo>
                <a:lnTo>
                  <a:pt x="879348" y="127254"/>
                </a:lnTo>
                <a:lnTo>
                  <a:pt x="875919" y="125895"/>
                </a:lnTo>
                <a:lnTo>
                  <a:pt x="871982" y="125895"/>
                </a:lnTo>
                <a:lnTo>
                  <a:pt x="867918" y="125895"/>
                </a:lnTo>
                <a:lnTo>
                  <a:pt x="864489" y="127241"/>
                </a:lnTo>
                <a:lnTo>
                  <a:pt x="859155" y="132676"/>
                </a:lnTo>
                <a:lnTo>
                  <a:pt x="857758" y="135978"/>
                </a:lnTo>
                <a:lnTo>
                  <a:pt x="857758" y="143903"/>
                </a:lnTo>
                <a:lnTo>
                  <a:pt x="859155" y="147269"/>
                </a:lnTo>
                <a:lnTo>
                  <a:pt x="861822" y="149987"/>
                </a:lnTo>
                <a:lnTo>
                  <a:pt x="864616" y="152704"/>
                </a:lnTo>
                <a:lnTo>
                  <a:pt x="867918" y="154063"/>
                </a:lnTo>
                <a:lnTo>
                  <a:pt x="875919" y="154063"/>
                </a:lnTo>
                <a:lnTo>
                  <a:pt x="879221" y="152692"/>
                </a:lnTo>
                <a:lnTo>
                  <a:pt x="882015" y="149948"/>
                </a:lnTo>
                <a:lnTo>
                  <a:pt x="884682" y="147205"/>
                </a:lnTo>
                <a:lnTo>
                  <a:pt x="885952" y="143852"/>
                </a:lnTo>
                <a:lnTo>
                  <a:pt x="885952" y="136017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4085" y="6038735"/>
            <a:ext cx="499109" cy="158750"/>
          </a:xfrm>
          <a:custGeom>
            <a:avLst/>
            <a:gdLst/>
            <a:ahLst/>
            <a:cxnLst/>
            <a:rect l="l" t="t" r="r" b="b"/>
            <a:pathLst>
              <a:path w="499109" h="158750">
                <a:moveTo>
                  <a:pt x="432777" y="116433"/>
                </a:moveTo>
                <a:lnTo>
                  <a:pt x="411543" y="116433"/>
                </a:lnTo>
                <a:lnTo>
                  <a:pt x="411543" y="158330"/>
                </a:lnTo>
                <a:lnTo>
                  <a:pt x="432777" y="158330"/>
                </a:lnTo>
                <a:lnTo>
                  <a:pt x="432777" y="116433"/>
                </a:lnTo>
                <a:close/>
              </a:path>
              <a:path w="499109" h="158750">
                <a:moveTo>
                  <a:pt x="498716" y="96989"/>
                </a:moveTo>
                <a:lnTo>
                  <a:pt x="345948" y="96989"/>
                </a:lnTo>
                <a:lnTo>
                  <a:pt x="345948" y="116433"/>
                </a:lnTo>
                <a:lnTo>
                  <a:pt x="498716" y="116433"/>
                </a:lnTo>
                <a:lnTo>
                  <a:pt x="498716" y="96989"/>
                </a:lnTo>
                <a:close/>
              </a:path>
              <a:path w="499109" h="158750">
                <a:moveTo>
                  <a:pt x="260565" y="116433"/>
                </a:moveTo>
                <a:lnTo>
                  <a:pt x="239331" y="116433"/>
                </a:lnTo>
                <a:lnTo>
                  <a:pt x="239331" y="158330"/>
                </a:lnTo>
                <a:lnTo>
                  <a:pt x="260565" y="158330"/>
                </a:lnTo>
                <a:lnTo>
                  <a:pt x="260565" y="116433"/>
                </a:lnTo>
                <a:close/>
              </a:path>
              <a:path w="499109" h="158750">
                <a:moveTo>
                  <a:pt x="326504" y="96989"/>
                </a:moveTo>
                <a:lnTo>
                  <a:pt x="173736" y="96989"/>
                </a:lnTo>
                <a:lnTo>
                  <a:pt x="173736" y="116433"/>
                </a:lnTo>
                <a:lnTo>
                  <a:pt x="326504" y="116433"/>
                </a:lnTo>
                <a:lnTo>
                  <a:pt x="326504" y="96989"/>
                </a:lnTo>
                <a:close/>
              </a:path>
              <a:path w="499109" h="158750">
                <a:moveTo>
                  <a:pt x="63207" y="94500"/>
                </a:moveTo>
                <a:lnTo>
                  <a:pt x="42506" y="94500"/>
                </a:lnTo>
                <a:lnTo>
                  <a:pt x="42506" y="126593"/>
                </a:lnTo>
                <a:lnTo>
                  <a:pt x="0" y="126593"/>
                </a:lnTo>
                <a:lnTo>
                  <a:pt x="0" y="145846"/>
                </a:lnTo>
                <a:lnTo>
                  <a:pt x="63004" y="145846"/>
                </a:lnTo>
                <a:lnTo>
                  <a:pt x="78839" y="145422"/>
                </a:lnTo>
                <a:lnTo>
                  <a:pt x="92549" y="144149"/>
                </a:lnTo>
                <a:lnTo>
                  <a:pt x="104133" y="142026"/>
                </a:lnTo>
                <a:lnTo>
                  <a:pt x="113588" y="139052"/>
                </a:lnTo>
                <a:lnTo>
                  <a:pt x="113588" y="126580"/>
                </a:lnTo>
                <a:lnTo>
                  <a:pt x="63207" y="126580"/>
                </a:lnTo>
                <a:lnTo>
                  <a:pt x="63207" y="94500"/>
                </a:lnTo>
                <a:close/>
              </a:path>
              <a:path w="499109" h="158750">
                <a:moveTo>
                  <a:pt x="113588" y="120002"/>
                </a:moveTo>
                <a:lnTo>
                  <a:pt x="63207" y="126580"/>
                </a:lnTo>
                <a:lnTo>
                  <a:pt x="113588" y="126580"/>
                </a:lnTo>
                <a:lnTo>
                  <a:pt x="113588" y="120002"/>
                </a:lnTo>
                <a:close/>
              </a:path>
              <a:path w="499109" h="158750">
                <a:moveTo>
                  <a:pt x="64782" y="38862"/>
                </a:moveTo>
                <a:lnTo>
                  <a:pt x="43726" y="38862"/>
                </a:lnTo>
                <a:lnTo>
                  <a:pt x="42409" y="46336"/>
                </a:lnTo>
                <a:lnTo>
                  <a:pt x="39985" y="53406"/>
                </a:lnTo>
                <a:lnTo>
                  <a:pt x="11704" y="79233"/>
                </a:lnTo>
                <a:lnTo>
                  <a:pt x="2971" y="81191"/>
                </a:lnTo>
                <a:lnTo>
                  <a:pt x="2971" y="100025"/>
                </a:lnTo>
                <a:lnTo>
                  <a:pt x="40519" y="85818"/>
                </a:lnTo>
                <a:lnTo>
                  <a:pt x="54089" y="70002"/>
                </a:lnTo>
                <a:lnTo>
                  <a:pt x="86210" y="70002"/>
                </a:lnTo>
                <a:lnTo>
                  <a:pt x="61633" y="53619"/>
                </a:lnTo>
                <a:lnTo>
                  <a:pt x="63246" y="49123"/>
                </a:lnTo>
                <a:lnTo>
                  <a:pt x="64287" y="44208"/>
                </a:lnTo>
                <a:lnTo>
                  <a:pt x="64782" y="38862"/>
                </a:lnTo>
                <a:close/>
              </a:path>
              <a:path w="499109" h="158750">
                <a:moveTo>
                  <a:pt x="86210" y="70002"/>
                </a:moveTo>
                <a:lnTo>
                  <a:pt x="54089" y="70002"/>
                </a:lnTo>
                <a:lnTo>
                  <a:pt x="96989" y="99847"/>
                </a:lnTo>
                <a:lnTo>
                  <a:pt x="107988" y="84518"/>
                </a:lnTo>
                <a:lnTo>
                  <a:pt x="86210" y="70002"/>
                </a:lnTo>
                <a:close/>
              </a:path>
              <a:path w="499109" h="158750">
                <a:moveTo>
                  <a:pt x="102400" y="19786"/>
                </a:moveTo>
                <a:lnTo>
                  <a:pt x="5943" y="19786"/>
                </a:lnTo>
                <a:lnTo>
                  <a:pt x="5943" y="38862"/>
                </a:lnTo>
                <a:lnTo>
                  <a:pt x="102400" y="38862"/>
                </a:lnTo>
                <a:lnTo>
                  <a:pt x="102400" y="19786"/>
                </a:lnTo>
                <a:close/>
              </a:path>
              <a:path w="499109" h="158750">
                <a:moveTo>
                  <a:pt x="64960" y="0"/>
                </a:moveTo>
                <a:lnTo>
                  <a:pt x="43726" y="0"/>
                </a:lnTo>
                <a:lnTo>
                  <a:pt x="43726" y="19786"/>
                </a:lnTo>
                <a:lnTo>
                  <a:pt x="64960" y="19786"/>
                </a:lnTo>
                <a:lnTo>
                  <a:pt x="64960" y="0"/>
                </a:lnTo>
                <a:close/>
              </a:path>
              <a:path w="499109" h="158750">
                <a:moveTo>
                  <a:pt x="250037" y="3378"/>
                </a:moveTo>
                <a:lnTo>
                  <a:pt x="207063" y="11099"/>
                </a:lnTo>
                <a:lnTo>
                  <a:pt x="181787" y="36360"/>
                </a:lnTo>
                <a:lnTo>
                  <a:pt x="181787" y="53594"/>
                </a:lnTo>
                <a:lnTo>
                  <a:pt x="214376" y="81711"/>
                </a:lnTo>
                <a:lnTo>
                  <a:pt x="250037" y="86652"/>
                </a:lnTo>
                <a:lnTo>
                  <a:pt x="259843" y="86342"/>
                </a:lnTo>
                <a:lnTo>
                  <a:pt x="299380" y="75652"/>
                </a:lnTo>
                <a:lnTo>
                  <a:pt x="309243" y="67754"/>
                </a:lnTo>
                <a:lnTo>
                  <a:pt x="250037" y="67754"/>
                </a:lnTo>
                <a:lnTo>
                  <a:pt x="239926" y="67368"/>
                </a:lnTo>
                <a:lnTo>
                  <a:pt x="203365" y="51930"/>
                </a:lnTo>
                <a:lnTo>
                  <a:pt x="203365" y="38061"/>
                </a:lnTo>
                <a:lnTo>
                  <a:pt x="239934" y="22674"/>
                </a:lnTo>
                <a:lnTo>
                  <a:pt x="250037" y="22288"/>
                </a:lnTo>
                <a:lnTo>
                  <a:pt x="309268" y="22288"/>
                </a:lnTo>
                <a:lnTo>
                  <a:pt x="304974" y="18264"/>
                </a:lnTo>
                <a:lnTo>
                  <a:pt x="269022" y="4618"/>
                </a:lnTo>
                <a:lnTo>
                  <a:pt x="259822" y="3687"/>
                </a:lnTo>
                <a:lnTo>
                  <a:pt x="250037" y="3378"/>
                </a:lnTo>
                <a:close/>
              </a:path>
              <a:path w="499109" h="158750">
                <a:moveTo>
                  <a:pt x="309268" y="22288"/>
                </a:moveTo>
                <a:lnTo>
                  <a:pt x="250037" y="22288"/>
                </a:lnTo>
                <a:lnTo>
                  <a:pt x="260193" y="22682"/>
                </a:lnTo>
                <a:lnTo>
                  <a:pt x="269155" y="23831"/>
                </a:lnTo>
                <a:lnTo>
                  <a:pt x="277110" y="25760"/>
                </a:lnTo>
                <a:lnTo>
                  <a:pt x="283997" y="28460"/>
                </a:lnTo>
                <a:lnTo>
                  <a:pt x="292468" y="32575"/>
                </a:lnTo>
                <a:lnTo>
                  <a:pt x="296710" y="38061"/>
                </a:lnTo>
                <a:lnTo>
                  <a:pt x="296700" y="51930"/>
                </a:lnTo>
                <a:lnTo>
                  <a:pt x="260133" y="67368"/>
                </a:lnTo>
                <a:lnTo>
                  <a:pt x="250037" y="67754"/>
                </a:lnTo>
                <a:lnTo>
                  <a:pt x="309243" y="67754"/>
                </a:lnTo>
                <a:lnTo>
                  <a:pt x="309689" y="67335"/>
                </a:lnTo>
                <a:lnTo>
                  <a:pt x="315417" y="61036"/>
                </a:lnTo>
                <a:lnTo>
                  <a:pt x="318277" y="53594"/>
                </a:lnTo>
                <a:lnTo>
                  <a:pt x="318277" y="36360"/>
                </a:lnTo>
                <a:lnTo>
                  <a:pt x="315406" y="28943"/>
                </a:lnTo>
                <a:lnTo>
                  <a:pt x="309679" y="22674"/>
                </a:lnTo>
                <a:lnTo>
                  <a:pt x="309268" y="22288"/>
                </a:lnTo>
                <a:close/>
              </a:path>
              <a:path w="499109" h="158750">
                <a:moveTo>
                  <a:pt x="143332" y="1955"/>
                </a:moveTo>
                <a:lnTo>
                  <a:pt x="122440" y="1955"/>
                </a:lnTo>
                <a:lnTo>
                  <a:pt x="122440" y="154762"/>
                </a:lnTo>
                <a:lnTo>
                  <a:pt x="143332" y="154762"/>
                </a:lnTo>
                <a:lnTo>
                  <a:pt x="143332" y="1955"/>
                </a:lnTo>
                <a:close/>
              </a:path>
              <a:path w="499109" h="158750">
                <a:moveTo>
                  <a:pt x="418846" y="711"/>
                </a:moveTo>
                <a:lnTo>
                  <a:pt x="400021" y="40739"/>
                </a:lnTo>
                <a:lnTo>
                  <a:pt x="365807" y="62830"/>
                </a:lnTo>
                <a:lnTo>
                  <a:pt x="349453" y="64897"/>
                </a:lnTo>
                <a:lnTo>
                  <a:pt x="349453" y="84696"/>
                </a:lnTo>
                <a:lnTo>
                  <a:pt x="390626" y="74498"/>
                </a:lnTo>
                <a:lnTo>
                  <a:pt x="421157" y="47650"/>
                </a:lnTo>
                <a:lnTo>
                  <a:pt x="458899" y="47650"/>
                </a:lnTo>
                <a:lnTo>
                  <a:pt x="430847" y="31991"/>
                </a:lnTo>
                <a:lnTo>
                  <a:pt x="433802" y="25847"/>
                </a:lnTo>
                <a:lnTo>
                  <a:pt x="436303" y="19132"/>
                </a:lnTo>
                <a:lnTo>
                  <a:pt x="438350" y="11845"/>
                </a:lnTo>
                <a:lnTo>
                  <a:pt x="439940" y="3987"/>
                </a:lnTo>
                <a:lnTo>
                  <a:pt x="418846" y="711"/>
                </a:lnTo>
                <a:close/>
              </a:path>
              <a:path w="499109" h="158750">
                <a:moveTo>
                  <a:pt x="458899" y="47650"/>
                </a:moveTo>
                <a:lnTo>
                  <a:pt x="421157" y="47650"/>
                </a:lnTo>
                <a:lnTo>
                  <a:pt x="485711" y="84518"/>
                </a:lnTo>
                <a:lnTo>
                  <a:pt x="494868" y="67729"/>
                </a:lnTo>
                <a:lnTo>
                  <a:pt x="458899" y="4765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object 6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01737" y="6040691"/>
            <a:ext cx="141922" cy="152984"/>
          </a:xfrm>
          <a:prstGeom prst="rect">
            <a:avLst/>
          </a:prstGeom>
        </p:spPr>
      </p:pic>
      <p:sp>
        <p:nvSpPr>
          <p:cNvPr id="70" name="object 70"/>
          <p:cNvSpPr/>
          <p:nvPr/>
        </p:nvSpPr>
        <p:spPr>
          <a:xfrm>
            <a:off x="1415922" y="6039446"/>
            <a:ext cx="1015365" cy="158115"/>
          </a:xfrm>
          <a:custGeom>
            <a:avLst/>
            <a:gdLst/>
            <a:ahLst/>
            <a:cxnLst/>
            <a:rect l="l" t="t" r="r" b="b"/>
            <a:pathLst>
              <a:path w="1015364" h="158114">
                <a:moveTo>
                  <a:pt x="490474" y="97002"/>
                </a:moveTo>
                <a:lnTo>
                  <a:pt x="360172" y="97002"/>
                </a:lnTo>
                <a:lnTo>
                  <a:pt x="360172" y="152095"/>
                </a:lnTo>
                <a:lnTo>
                  <a:pt x="490474" y="152095"/>
                </a:lnTo>
                <a:lnTo>
                  <a:pt x="490474" y="134619"/>
                </a:lnTo>
                <a:lnTo>
                  <a:pt x="380872" y="134619"/>
                </a:lnTo>
                <a:lnTo>
                  <a:pt x="380872" y="114465"/>
                </a:lnTo>
                <a:lnTo>
                  <a:pt x="490474" y="114465"/>
                </a:lnTo>
                <a:lnTo>
                  <a:pt x="490474" y="97002"/>
                </a:lnTo>
                <a:close/>
              </a:path>
              <a:path w="1015364" h="158114">
                <a:moveTo>
                  <a:pt x="490474" y="114465"/>
                </a:moveTo>
                <a:lnTo>
                  <a:pt x="469772" y="114465"/>
                </a:lnTo>
                <a:lnTo>
                  <a:pt x="469772" y="134619"/>
                </a:lnTo>
                <a:lnTo>
                  <a:pt x="490474" y="134619"/>
                </a:lnTo>
                <a:lnTo>
                  <a:pt x="490474" y="114465"/>
                </a:lnTo>
                <a:close/>
              </a:path>
              <a:path w="1015364" h="158114">
                <a:moveTo>
                  <a:pt x="894079" y="104305"/>
                </a:moveTo>
                <a:lnTo>
                  <a:pt x="872871" y="104305"/>
                </a:lnTo>
                <a:lnTo>
                  <a:pt x="872871" y="152272"/>
                </a:lnTo>
                <a:lnTo>
                  <a:pt x="1007618" y="152272"/>
                </a:lnTo>
                <a:lnTo>
                  <a:pt x="1007618" y="133553"/>
                </a:lnTo>
                <a:lnTo>
                  <a:pt x="894079" y="133553"/>
                </a:lnTo>
                <a:lnTo>
                  <a:pt x="894079" y="104305"/>
                </a:lnTo>
                <a:close/>
              </a:path>
              <a:path w="1015364" h="158114">
                <a:moveTo>
                  <a:pt x="260477" y="115722"/>
                </a:moveTo>
                <a:lnTo>
                  <a:pt x="239268" y="115722"/>
                </a:lnTo>
                <a:lnTo>
                  <a:pt x="239268" y="157619"/>
                </a:lnTo>
                <a:lnTo>
                  <a:pt x="260477" y="157619"/>
                </a:lnTo>
                <a:lnTo>
                  <a:pt x="260477" y="115722"/>
                </a:lnTo>
                <a:close/>
              </a:path>
              <a:path w="1015364" h="158114">
                <a:moveTo>
                  <a:pt x="326516" y="96278"/>
                </a:moveTo>
                <a:lnTo>
                  <a:pt x="173736" y="96278"/>
                </a:lnTo>
                <a:lnTo>
                  <a:pt x="173736" y="115722"/>
                </a:lnTo>
                <a:lnTo>
                  <a:pt x="326516" y="115722"/>
                </a:lnTo>
                <a:lnTo>
                  <a:pt x="326516" y="96278"/>
                </a:lnTo>
                <a:close/>
              </a:path>
              <a:path w="1015364" h="158114">
                <a:moveTo>
                  <a:pt x="86740" y="115722"/>
                </a:moveTo>
                <a:lnTo>
                  <a:pt x="65532" y="115722"/>
                </a:lnTo>
                <a:lnTo>
                  <a:pt x="65532" y="157619"/>
                </a:lnTo>
                <a:lnTo>
                  <a:pt x="86740" y="157619"/>
                </a:lnTo>
                <a:lnTo>
                  <a:pt x="86740" y="115722"/>
                </a:lnTo>
                <a:close/>
              </a:path>
              <a:path w="1015364" h="158114">
                <a:moveTo>
                  <a:pt x="152781" y="96278"/>
                </a:moveTo>
                <a:lnTo>
                  <a:pt x="0" y="96278"/>
                </a:lnTo>
                <a:lnTo>
                  <a:pt x="0" y="115722"/>
                </a:lnTo>
                <a:lnTo>
                  <a:pt x="152781" y="115722"/>
                </a:lnTo>
                <a:lnTo>
                  <a:pt x="152781" y="96278"/>
                </a:lnTo>
                <a:close/>
              </a:path>
              <a:path w="1015364" h="158114">
                <a:moveTo>
                  <a:pt x="1015365" y="75603"/>
                </a:moveTo>
                <a:lnTo>
                  <a:pt x="862584" y="75603"/>
                </a:lnTo>
                <a:lnTo>
                  <a:pt x="862584" y="94322"/>
                </a:lnTo>
                <a:lnTo>
                  <a:pt x="1015365" y="94322"/>
                </a:lnTo>
                <a:lnTo>
                  <a:pt x="1015365" y="75603"/>
                </a:lnTo>
                <a:close/>
              </a:path>
              <a:path w="1015364" h="158114">
                <a:moveTo>
                  <a:pt x="630682" y="83261"/>
                </a:moveTo>
                <a:lnTo>
                  <a:pt x="610743" y="83261"/>
                </a:lnTo>
                <a:lnTo>
                  <a:pt x="610743" y="151383"/>
                </a:lnTo>
                <a:lnTo>
                  <a:pt x="630682" y="151383"/>
                </a:lnTo>
                <a:lnTo>
                  <a:pt x="630682" y="83261"/>
                </a:lnTo>
                <a:close/>
              </a:path>
              <a:path w="1015364" h="158114">
                <a:moveTo>
                  <a:pt x="558165" y="4813"/>
                </a:moveTo>
                <a:lnTo>
                  <a:pt x="526678" y="32237"/>
                </a:lnTo>
                <a:lnTo>
                  <a:pt x="521589" y="75869"/>
                </a:lnTo>
                <a:lnTo>
                  <a:pt x="522160" y="92776"/>
                </a:lnTo>
                <a:lnTo>
                  <a:pt x="535805" y="137229"/>
                </a:lnTo>
                <a:lnTo>
                  <a:pt x="558165" y="147104"/>
                </a:lnTo>
                <a:lnTo>
                  <a:pt x="566402" y="146094"/>
                </a:lnTo>
                <a:lnTo>
                  <a:pt x="573579" y="143065"/>
                </a:lnTo>
                <a:lnTo>
                  <a:pt x="579685" y="138017"/>
                </a:lnTo>
                <a:lnTo>
                  <a:pt x="584708" y="130949"/>
                </a:lnTo>
                <a:lnTo>
                  <a:pt x="586021" y="128015"/>
                </a:lnTo>
                <a:lnTo>
                  <a:pt x="552831" y="128015"/>
                </a:lnTo>
                <a:lnTo>
                  <a:pt x="548766" y="123875"/>
                </a:lnTo>
                <a:lnTo>
                  <a:pt x="541528" y="75869"/>
                </a:lnTo>
                <a:lnTo>
                  <a:pt x="541809" y="63179"/>
                </a:lnTo>
                <a:lnTo>
                  <a:pt x="552831" y="23888"/>
                </a:lnTo>
                <a:lnTo>
                  <a:pt x="586207" y="23888"/>
                </a:lnTo>
                <a:lnTo>
                  <a:pt x="584200" y="19710"/>
                </a:lnTo>
                <a:lnTo>
                  <a:pt x="579149" y="13192"/>
                </a:lnTo>
                <a:lnTo>
                  <a:pt x="573135" y="8537"/>
                </a:lnTo>
                <a:lnTo>
                  <a:pt x="566144" y="5744"/>
                </a:lnTo>
                <a:lnTo>
                  <a:pt x="558165" y="4813"/>
                </a:lnTo>
                <a:close/>
              </a:path>
              <a:path w="1015364" h="158114">
                <a:moveTo>
                  <a:pt x="586207" y="23888"/>
                </a:moveTo>
                <a:lnTo>
                  <a:pt x="563499" y="23888"/>
                </a:lnTo>
                <a:lnTo>
                  <a:pt x="567564" y="28032"/>
                </a:lnTo>
                <a:lnTo>
                  <a:pt x="570357" y="36296"/>
                </a:lnTo>
                <a:lnTo>
                  <a:pt x="572190" y="43426"/>
                </a:lnTo>
                <a:lnTo>
                  <a:pt x="573500" y="52397"/>
                </a:lnTo>
                <a:lnTo>
                  <a:pt x="574283" y="63179"/>
                </a:lnTo>
                <a:lnTo>
                  <a:pt x="574547" y="75869"/>
                </a:lnTo>
                <a:lnTo>
                  <a:pt x="574283" y="88597"/>
                </a:lnTo>
                <a:lnTo>
                  <a:pt x="563499" y="128015"/>
                </a:lnTo>
                <a:lnTo>
                  <a:pt x="586021" y="128015"/>
                </a:lnTo>
                <a:lnTo>
                  <a:pt x="588754" y="121910"/>
                </a:lnTo>
                <a:lnTo>
                  <a:pt x="591740" y="110948"/>
                </a:lnTo>
                <a:lnTo>
                  <a:pt x="593655" y="98065"/>
                </a:lnTo>
                <a:lnTo>
                  <a:pt x="594487" y="83261"/>
                </a:lnTo>
                <a:lnTo>
                  <a:pt x="630682" y="83261"/>
                </a:lnTo>
                <a:lnTo>
                  <a:pt x="630682" y="63474"/>
                </a:lnTo>
                <a:lnTo>
                  <a:pt x="594360" y="63474"/>
                </a:lnTo>
                <a:lnTo>
                  <a:pt x="593290" y="49915"/>
                </a:lnTo>
                <a:lnTo>
                  <a:pt x="591232" y="38101"/>
                </a:lnTo>
                <a:lnTo>
                  <a:pt x="588190" y="28016"/>
                </a:lnTo>
                <a:lnTo>
                  <a:pt x="586207" y="23888"/>
                </a:lnTo>
                <a:close/>
              </a:path>
              <a:path w="1015364" h="158114">
                <a:moveTo>
                  <a:pt x="630682" y="2133"/>
                </a:moveTo>
                <a:lnTo>
                  <a:pt x="610743" y="2133"/>
                </a:lnTo>
                <a:lnTo>
                  <a:pt x="610743" y="63474"/>
                </a:lnTo>
                <a:lnTo>
                  <a:pt x="630682" y="63474"/>
                </a:lnTo>
                <a:lnTo>
                  <a:pt x="630682" y="2133"/>
                </a:lnTo>
                <a:close/>
              </a:path>
              <a:path w="1015364" h="158114">
                <a:moveTo>
                  <a:pt x="76327" y="2666"/>
                </a:moveTo>
                <a:lnTo>
                  <a:pt x="33331" y="10387"/>
                </a:lnTo>
                <a:lnTo>
                  <a:pt x="8001" y="35648"/>
                </a:lnTo>
                <a:lnTo>
                  <a:pt x="8001" y="52882"/>
                </a:lnTo>
                <a:lnTo>
                  <a:pt x="40640" y="81000"/>
                </a:lnTo>
                <a:lnTo>
                  <a:pt x="76327" y="85940"/>
                </a:lnTo>
                <a:lnTo>
                  <a:pt x="86115" y="85631"/>
                </a:lnTo>
                <a:lnTo>
                  <a:pt x="125603" y="74941"/>
                </a:lnTo>
                <a:lnTo>
                  <a:pt x="135445" y="67043"/>
                </a:lnTo>
                <a:lnTo>
                  <a:pt x="76327" y="67043"/>
                </a:lnTo>
                <a:lnTo>
                  <a:pt x="66204" y="66657"/>
                </a:lnTo>
                <a:lnTo>
                  <a:pt x="29590" y="51219"/>
                </a:lnTo>
                <a:lnTo>
                  <a:pt x="29590" y="37350"/>
                </a:lnTo>
                <a:lnTo>
                  <a:pt x="66204" y="21962"/>
                </a:lnTo>
                <a:lnTo>
                  <a:pt x="76327" y="21577"/>
                </a:lnTo>
                <a:lnTo>
                  <a:pt x="135568" y="21577"/>
                </a:lnTo>
                <a:lnTo>
                  <a:pt x="131258" y="17553"/>
                </a:lnTo>
                <a:lnTo>
                  <a:pt x="95250" y="3906"/>
                </a:lnTo>
                <a:lnTo>
                  <a:pt x="86062" y="2976"/>
                </a:lnTo>
                <a:lnTo>
                  <a:pt x="76327" y="2666"/>
                </a:lnTo>
                <a:close/>
              </a:path>
              <a:path w="1015364" h="158114">
                <a:moveTo>
                  <a:pt x="135568" y="21577"/>
                </a:moveTo>
                <a:lnTo>
                  <a:pt x="76327" y="21577"/>
                </a:lnTo>
                <a:lnTo>
                  <a:pt x="86437" y="21970"/>
                </a:lnTo>
                <a:lnTo>
                  <a:pt x="95377" y="23120"/>
                </a:lnTo>
                <a:lnTo>
                  <a:pt x="103330" y="25049"/>
                </a:lnTo>
                <a:lnTo>
                  <a:pt x="110236" y="27749"/>
                </a:lnTo>
                <a:lnTo>
                  <a:pt x="118745" y="31864"/>
                </a:lnTo>
                <a:lnTo>
                  <a:pt x="122936" y="37350"/>
                </a:lnTo>
                <a:lnTo>
                  <a:pt x="122926" y="51219"/>
                </a:lnTo>
                <a:lnTo>
                  <a:pt x="86375" y="66657"/>
                </a:lnTo>
                <a:lnTo>
                  <a:pt x="76327" y="67043"/>
                </a:lnTo>
                <a:lnTo>
                  <a:pt x="135445" y="67043"/>
                </a:lnTo>
                <a:lnTo>
                  <a:pt x="135890" y="66624"/>
                </a:lnTo>
                <a:lnTo>
                  <a:pt x="141605" y="60324"/>
                </a:lnTo>
                <a:lnTo>
                  <a:pt x="144516" y="52882"/>
                </a:lnTo>
                <a:lnTo>
                  <a:pt x="144516" y="35648"/>
                </a:lnTo>
                <a:lnTo>
                  <a:pt x="141708" y="28232"/>
                </a:lnTo>
                <a:lnTo>
                  <a:pt x="135981" y="21962"/>
                </a:lnTo>
                <a:lnTo>
                  <a:pt x="135568" y="21577"/>
                </a:lnTo>
                <a:close/>
              </a:path>
              <a:path w="1015364" h="158114">
                <a:moveTo>
                  <a:pt x="450596" y="4991"/>
                </a:moveTo>
                <a:lnTo>
                  <a:pt x="354329" y="4991"/>
                </a:lnTo>
                <a:lnTo>
                  <a:pt x="354329" y="86829"/>
                </a:lnTo>
                <a:lnTo>
                  <a:pt x="411099" y="86829"/>
                </a:lnTo>
                <a:lnTo>
                  <a:pt x="418909" y="86715"/>
                </a:lnTo>
                <a:lnTo>
                  <a:pt x="461391" y="79628"/>
                </a:lnTo>
                <a:lnTo>
                  <a:pt x="461391" y="69354"/>
                </a:lnTo>
                <a:lnTo>
                  <a:pt x="375031" y="69354"/>
                </a:lnTo>
                <a:lnTo>
                  <a:pt x="375031" y="54381"/>
                </a:lnTo>
                <a:lnTo>
                  <a:pt x="447547" y="54381"/>
                </a:lnTo>
                <a:lnTo>
                  <a:pt x="447547" y="37083"/>
                </a:lnTo>
                <a:lnTo>
                  <a:pt x="375031" y="37083"/>
                </a:lnTo>
                <a:lnTo>
                  <a:pt x="375031" y="22466"/>
                </a:lnTo>
                <a:lnTo>
                  <a:pt x="450596" y="22466"/>
                </a:lnTo>
                <a:lnTo>
                  <a:pt x="450596" y="4991"/>
                </a:lnTo>
                <a:close/>
              </a:path>
              <a:path w="1015364" h="158114">
                <a:moveTo>
                  <a:pt x="461391" y="62585"/>
                </a:moveTo>
                <a:lnTo>
                  <a:pt x="419905" y="69249"/>
                </a:lnTo>
                <a:lnTo>
                  <a:pt x="412496" y="69354"/>
                </a:lnTo>
                <a:lnTo>
                  <a:pt x="461391" y="69354"/>
                </a:lnTo>
                <a:lnTo>
                  <a:pt x="461391" y="62585"/>
                </a:lnTo>
                <a:close/>
              </a:path>
              <a:path w="1015364" h="158114">
                <a:moveTo>
                  <a:pt x="800100" y="81305"/>
                </a:moveTo>
                <a:lnTo>
                  <a:pt x="780034" y="81305"/>
                </a:lnTo>
                <a:lnTo>
                  <a:pt x="780034" y="151383"/>
                </a:lnTo>
                <a:lnTo>
                  <a:pt x="800100" y="151383"/>
                </a:lnTo>
                <a:lnTo>
                  <a:pt x="800100" y="81305"/>
                </a:lnTo>
                <a:close/>
              </a:path>
              <a:path w="1015364" h="158114">
                <a:moveTo>
                  <a:pt x="759714" y="6591"/>
                </a:moveTo>
                <a:lnTo>
                  <a:pt x="693674" y="6591"/>
                </a:lnTo>
                <a:lnTo>
                  <a:pt x="693674" y="25679"/>
                </a:lnTo>
                <a:lnTo>
                  <a:pt x="739266" y="25679"/>
                </a:lnTo>
                <a:lnTo>
                  <a:pt x="739145" y="53301"/>
                </a:lnTo>
                <a:lnTo>
                  <a:pt x="730779" y="97147"/>
                </a:lnTo>
                <a:lnTo>
                  <a:pt x="700793" y="124489"/>
                </a:lnTo>
                <a:lnTo>
                  <a:pt x="693674" y="125234"/>
                </a:lnTo>
                <a:lnTo>
                  <a:pt x="693674" y="144779"/>
                </a:lnTo>
                <a:lnTo>
                  <a:pt x="734774" y="127238"/>
                </a:lnTo>
                <a:lnTo>
                  <a:pt x="754493" y="90285"/>
                </a:lnTo>
                <a:lnTo>
                  <a:pt x="756539" y="81305"/>
                </a:lnTo>
                <a:lnTo>
                  <a:pt x="800100" y="81305"/>
                </a:lnTo>
                <a:lnTo>
                  <a:pt x="800100" y="61518"/>
                </a:lnTo>
                <a:lnTo>
                  <a:pt x="759206" y="61518"/>
                </a:lnTo>
                <a:lnTo>
                  <a:pt x="759460" y="57619"/>
                </a:lnTo>
                <a:lnTo>
                  <a:pt x="759714" y="53301"/>
                </a:lnTo>
                <a:lnTo>
                  <a:pt x="759714" y="6591"/>
                </a:lnTo>
                <a:close/>
              </a:path>
              <a:path w="1015364" h="158114">
                <a:moveTo>
                  <a:pt x="800100" y="2133"/>
                </a:moveTo>
                <a:lnTo>
                  <a:pt x="780034" y="2133"/>
                </a:lnTo>
                <a:lnTo>
                  <a:pt x="780034" y="61518"/>
                </a:lnTo>
                <a:lnTo>
                  <a:pt x="800100" y="61518"/>
                </a:lnTo>
                <a:lnTo>
                  <a:pt x="800100" y="2133"/>
                </a:lnTo>
                <a:close/>
              </a:path>
              <a:path w="1015364" h="158114">
                <a:moveTo>
                  <a:pt x="894334" y="1244"/>
                </a:moveTo>
                <a:lnTo>
                  <a:pt x="873252" y="1244"/>
                </a:lnTo>
                <a:lnTo>
                  <a:pt x="873252" y="62585"/>
                </a:lnTo>
                <a:lnTo>
                  <a:pt x="1006094" y="62585"/>
                </a:lnTo>
                <a:lnTo>
                  <a:pt x="1006094" y="43865"/>
                </a:lnTo>
                <a:lnTo>
                  <a:pt x="894334" y="43865"/>
                </a:lnTo>
                <a:lnTo>
                  <a:pt x="894334" y="1244"/>
                </a:lnTo>
                <a:close/>
              </a:path>
              <a:path w="1015364" h="158114">
                <a:moveTo>
                  <a:pt x="837565" y="1244"/>
                </a:moveTo>
                <a:lnTo>
                  <a:pt x="817372" y="1244"/>
                </a:lnTo>
                <a:lnTo>
                  <a:pt x="817372" y="154050"/>
                </a:lnTo>
                <a:lnTo>
                  <a:pt x="837565" y="154050"/>
                </a:lnTo>
                <a:lnTo>
                  <a:pt x="837565" y="1244"/>
                </a:lnTo>
                <a:close/>
              </a:path>
              <a:path w="1015364" h="158114">
                <a:moveTo>
                  <a:pt x="666877" y="1244"/>
                </a:moveTo>
                <a:lnTo>
                  <a:pt x="646810" y="1244"/>
                </a:lnTo>
                <a:lnTo>
                  <a:pt x="646810" y="154050"/>
                </a:lnTo>
                <a:lnTo>
                  <a:pt x="666877" y="154050"/>
                </a:lnTo>
                <a:lnTo>
                  <a:pt x="666877" y="1244"/>
                </a:lnTo>
                <a:close/>
              </a:path>
              <a:path w="1015364" h="158114">
                <a:moveTo>
                  <a:pt x="490474" y="1244"/>
                </a:moveTo>
                <a:lnTo>
                  <a:pt x="469519" y="1244"/>
                </a:lnTo>
                <a:lnTo>
                  <a:pt x="469519" y="92176"/>
                </a:lnTo>
                <a:lnTo>
                  <a:pt x="490474" y="92176"/>
                </a:lnTo>
                <a:lnTo>
                  <a:pt x="490474" y="1244"/>
                </a:lnTo>
                <a:close/>
              </a:path>
              <a:path w="1015364" h="158114">
                <a:moveTo>
                  <a:pt x="246634" y="0"/>
                </a:moveTo>
                <a:lnTo>
                  <a:pt x="227788" y="40028"/>
                </a:lnTo>
                <a:lnTo>
                  <a:pt x="193579" y="62118"/>
                </a:lnTo>
                <a:lnTo>
                  <a:pt x="177165" y="64185"/>
                </a:lnTo>
                <a:lnTo>
                  <a:pt x="177165" y="83985"/>
                </a:lnTo>
                <a:lnTo>
                  <a:pt x="218440" y="73786"/>
                </a:lnTo>
                <a:lnTo>
                  <a:pt x="248920" y="46939"/>
                </a:lnTo>
                <a:lnTo>
                  <a:pt x="286618" y="46939"/>
                </a:lnTo>
                <a:lnTo>
                  <a:pt x="258572" y="31280"/>
                </a:lnTo>
                <a:lnTo>
                  <a:pt x="261572" y="25136"/>
                </a:lnTo>
                <a:lnTo>
                  <a:pt x="264096" y="18421"/>
                </a:lnTo>
                <a:lnTo>
                  <a:pt x="266144" y="11134"/>
                </a:lnTo>
                <a:lnTo>
                  <a:pt x="267716" y="3276"/>
                </a:lnTo>
                <a:lnTo>
                  <a:pt x="246634" y="0"/>
                </a:lnTo>
                <a:close/>
              </a:path>
              <a:path w="1015364" h="158114">
                <a:moveTo>
                  <a:pt x="286618" y="46939"/>
                </a:moveTo>
                <a:lnTo>
                  <a:pt x="248920" y="46939"/>
                </a:lnTo>
                <a:lnTo>
                  <a:pt x="313435" y="83807"/>
                </a:lnTo>
                <a:lnTo>
                  <a:pt x="322579" y="67017"/>
                </a:lnTo>
                <a:lnTo>
                  <a:pt x="286618" y="46939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2493772" y="6040691"/>
            <a:ext cx="507365" cy="153035"/>
          </a:xfrm>
          <a:custGeom>
            <a:avLst/>
            <a:gdLst/>
            <a:ahLst/>
            <a:cxnLst/>
            <a:rect l="l" t="t" r="r" b="b"/>
            <a:pathLst>
              <a:path w="507364" h="153035">
                <a:moveTo>
                  <a:pt x="248538" y="87553"/>
                </a:moveTo>
                <a:lnTo>
                  <a:pt x="201018" y="95377"/>
                </a:lnTo>
                <a:lnTo>
                  <a:pt x="182752" y="120091"/>
                </a:lnTo>
                <a:lnTo>
                  <a:pt x="183895" y="128061"/>
                </a:lnTo>
                <a:lnTo>
                  <a:pt x="222075" y="150853"/>
                </a:lnTo>
                <a:lnTo>
                  <a:pt x="248538" y="152806"/>
                </a:lnTo>
                <a:lnTo>
                  <a:pt x="262497" y="152318"/>
                </a:lnTo>
                <a:lnTo>
                  <a:pt x="304037" y="140504"/>
                </a:lnTo>
                <a:lnTo>
                  <a:pt x="309454" y="135153"/>
                </a:lnTo>
                <a:lnTo>
                  <a:pt x="248538" y="135153"/>
                </a:lnTo>
                <a:lnTo>
                  <a:pt x="239037" y="134905"/>
                </a:lnTo>
                <a:lnTo>
                  <a:pt x="204850" y="124866"/>
                </a:lnTo>
                <a:lnTo>
                  <a:pt x="204850" y="115455"/>
                </a:lnTo>
                <a:lnTo>
                  <a:pt x="248538" y="105206"/>
                </a:lnTo>
                <a:lnTo>
                  <a:pt x="309492" y="105206"/>
                </a:lnTo>
                <a:lnTo>
                  <a:pt x="304015" y="99838"/>
                </a:lnTo>
                <a:lnTo>
                  <a:pt x="296000" y="95364"/>
                </a:lnTo>
                <a:lnTo>
                  <a:pt x="286197" y="91947"/>
                </a:lnTo>
                <a:lnTo>
                  <a:pt x="275036" y="89506"/>
                </a:lnTo>
                <a:lnTo>
                  <a:pt x="262491" y="88041"/>
                </a:lnTo>
                <a:lnTo>
                  <a:pt x="248538" y="87553"/>
                </a:lnTo>
                <a:close/>
              </a:path>
              <a:path w="507364" h="153035">
                <a:moveTo>
                  <a:pt x="309492" y="105206"/>
                </a:moveTo>
                <a:lnTo>
                  <a:pt x="248538" y="105206"/>
                </a:lnTo>
                <a:lnTo>
                  <a:pt x="258128" y="105462"/>
                </a:lnTo>
                <a:lnTo>
                  <a:pt x="266525" y="106197"/>
                </a:lnTo>
                <a:lnTo>
                  <a:pt x="273988" y="107435"/>
                </a:lnTo>
                <a:lnTo>
                  <a:pt x="280415" y="109169"/>
                </a:lnTo>
                <a:lnTo>
                  <a:pt x="288289" y="111810"/>
                </a:lnTo>
                <a:lnTo>
                  <a:pt x="292226" y="115455"/>
                </a:lnTo>
                <a:lnTo>
                  <a:pt x="292213" y="124866"/>
                </a:lnTo>
                <a:lnTo>
                  <a:pt x="248538" y="135153"/>
                </a:lnTo>
                <a:lnTo>
                  <a:pt x="309454" y="135153"/>
                </a:lnTo>
                <a:lnTo>
                  <a:pt x="309752" y="134858"/>
                </a:lnTo>
                <a:lnTo>
                  <a:pt x="313181" y="128054"/>
                </a:lnTo>
                <a:lnTo>
                  <a:pt x="314325" y="120091"/>
                </a:lnTo>
                <a:lnTo>
                  <a:pt x="313178" y="112202"/>
                </a:lnTo>
                <a:lnTo>
                  <a:pt x="309741" y="105451"/>
                </a:lnTo>
                <a:lnTo>
                  <a:pt x="309492" y="105206"/>
                </a:lnTo>
                <a:close/>
              </a:path>
              <a:path w="507364" h="153035">
                <a:moveTo>
                  <a:pt x="74802" y="87553"/>
                </a:moveTo>
                <a:lnTo>
                  <a:pt x="27282" y="95377"/>
                </a:lnTo>
                <a:lnTo>
                  <a:pt x="9016" y="120091"/>
                </a:lnTo>
                <a:lnTo>
                  <a:pt x="10159" y="128061"/>
                </a:lnTo>
                <a:lnTo>
                  <a:pt x="48339" y="150853"/>
                </a:lnTo>
                <a:lnTo>
                  <a:pt x="74802" y="152806"/>
                </a:lnTo>
                <a:lnTo>
                  <a:pt x="88761" y="152318"/>
                </a:lnTo>
                <a:lnTo>
                  <a:pt x="130301" y="140504"/>
                </a:lnTo>
                <a:lnTo>
                  <a:pt x="135718" y="135153"/>
                </a:lnTo>
                <a:lnTo>
                  <a:pt x="74802" y="135153"/>
                </a:lnTo>
                <a:lnTo>
                  <a:pt x="65301" y="134905"/>
                </a:lnTo>
                <a:lnTo>
                  <a:pt x="31114" y="124866"/>
                </a:lnTo>
                <a:lnTo>
                  <a:pt x="31114" y="115455"/>
                </a:lnTo>
                <a:lnTo>
                  <a:pt x="74802" y="105206"/>
                </a:lnTo>
                <a:lnTo>
                  <a:pt x="135756" y="105206"/>
                </a:lnTo>
                <a:lnTo>
                  <a:pt x="130279" y="99838"/>
                </a:lnTo>
                <a:lnTo>
                  <a:pt x="122264" y="95364"/>
                </a:lnTo>
                <a:lnTo>
                  <a:pt x="112461" y="91947"/>
                </a:lnTo>
                <a:lnTo>
                  <a:pt x="101300" y="89506"/>
                </a:lnTo>
                <a:lnTo>
                  <a:pt x="88755" y="88041"/>
                </a:lnTo>
                <a:lnTo>
                  <a:pt x="74802" y="87553"/>
                </a:lnTo>
                <a:close/>
              </a:path>
              <a:path w="507364" h="153035">
                <a:moveTo>
                  <a:pt x="135756" y="105206"/>
                </a:moveTo>
                <a:lnTo>
                  <a:pt x="74802" y="105206"/>
                </a:lnTo>
                <a:lnTo>
                  <a:pt x="84392" y="105462"/>
                </a:lnTo>
                <a:lnTo>
                  <a:pt x="92789" y="106197"/>
                </a:lnTo>
                <a:lnTo>
                  <a:pt x="100252" y="107435"/>
                </a:lnTo>
                <a:lnTo>
                  <a:pt x="106679" y="109169"/>
                </a:lnTo>
                <a:lnTo>
                  <a:pt x="114553" y="111810"/>
                </a:lnTo>
                <a:lnTo>
                  <a:pt x="118490" y="115455"/>
                </a:lnTo>
                <a:lnTo>
                  <a:pt x="118477" y="124866"/>
                </a:lnTo>
                <a:lnTo>
                  <a:pt x="74802" y="135153"/>
                </a:lnTo>
                <a:lnTo>
                  <a:pt x="135718" y="135153"/>
                </a:lnTo>
                <a:lnTo>
                  <a:pt x="136016" y="134858"/>
                </a:lnTo>
                <a:lnTo>
                  <a:pt x="139445" y="128054"/>
                </a:lnTo>
                <a:lnTo>
                  <a:pt x="140588" y="120091"/>
                </a:lnTo>
                <a:lnTo>
                  <a:pt x="139442" y="112202"/>
                </a:lnTo>
                <a:lnTo>
                  <a:pt x="136005" y="105451"/>
                </a:lnTo>
                <a:lnTo>
                  <a:pt x="135756" y="105206"/>
                </a:lnTo>
                <a:close/>
              </a:path>
              <a:path w="507364" h="153035">
                <a:moveTo>
                  <a:pt x="456438" y="117856"/>
                </a:moveTo>
                <a:lnTo>
                  <a:pt x="446964" y="120665"/>
                </a:lnTo>
                <a:lnTo>
                  <a:pt x="435324" y="122674"/>
                </a:lnTo>
                <a:lnTo>
                  <a:pt x="421540" y="123879"/>
                </a:lnTo>
                <a:lnTo>
                  <a:pt x="405638" y="124282"/>
                </a:lnTo>
                <a:lnTo>
                  <a:pt x="347090" y="124282"/>
                </a:lnTo>
                <a:lnTo>
                  <a:pt x="347090" y="143891"/>
                </a:lnTo>
                <a:lnTo>
                  <a:pt x="405891" y="143891"/>
                </a:lnTo>
                <a:lnTo>
                  <a:pt x="421701" y="143466"/>
                </a:lnTo>
                <a:lnTo>
                  <a:pt x="435403" y="142193"/>
                </a:lnTo>
                <a:lnTo>
                  <a:pt x="446986" y="140070"/>
                </a:lnTo>
                <a:lnTo>
                  <a:pt x="456438" y="137096"/>
                </a:lnTo>
                <a:lnTo>
                  <a:pt x="456438" y="117856"/>
                </a:lnTo>
                <a:close/>
              </a:path>
              <a:path w="507364" h="153035">
                <a:moveTo>
                  <a:pt x="394207" y="60807"/>
                </a:moveTo>
                <a:lnTo>
                  <a:pt x="373125" y="60807"/>
                </a:lnTo>
                <a:lnTo>
                  <a:pt x="373125" y="124282"/>
                </a:lnTo>
                <a:lnTo>
                  <a:pt x="394207" y="124282"/>
                </a:lnTo>
                <a:lnTo>
                  <a:pt x="394207" y="60807"/>
                </a:lnTo>
                <a:close/>
              </a:path>
              <a:path w="507364" h="153035">
                <a:moveTo>
                  <a:pt x="441578" y="5702"/>
                </a:moveTo>
                <a:lnTo>
                  <a:pt x="352425" y="5702"/>
                </a:lnTo>
                <a:lnTo>
                  <a:pt x="352425" y="25146"/>
                </a:lnTo>
                <a:lnTo>
                  <a:pt x="420496" y="25146"/>
                </a:lnTo>
                <a:lnTo>
                  <a:pt x="420496" y="104305"/>
                </a:lnTo>
                <a:lnTo>
                  <a:pt x="441578" y="104305"/>
                </a:lnTo>
                <a:lnTo>
                  <a:pt x="441578" y="5702"/>
                </a:lnTo>
                <a:close/>
              </a:path>
              <a:path w="507364" h="153035">
                <a:moveTo>
                  <a:pt x="238378" y="22110"/>
                </a:moveTo>
                <a:lnTo>
                  <a:pt x="217550" y="22110"/>
                </a:lnTo>
                <a:lnTo>
                  <a:pt x="216142" y="29763"/>
                </a:lnTo>
                <a:lnTo>
                  <a:pt x="213613" y="36930"/>
                </a:lnTo>
                <a:lnTo>
                  <a:pt x="184388" y="62382"/>
                </a:lnTo>
                <a:lnTo>
                  <a:pt x="175386" y="64249"/>
                </a:lnTo>
                <a:lnTo>
                  <a:pt x="175386" y="82918"/>
                </a:lnTo>
                <a:lnTo>
                  <a:pt x="213927" y="68632"/>
                </a:lnTo>
                <a:lnTo>
                  <a:pt x="227964" y="52539"/>
                </a:lnTo>
                <a:lnTo>
                  <a:pt x="261890" y="52539"/>
                </a:lnTo>
                <a:lnTo>
                  <a:pt x="235457" y="36207"/>
                </a:lnTo>
                <a:lnTo>
                  <a:pt x="237108" y="31457"/>
                </a:lnTo>
                <a:lnTo>
                  <a:pt x="237997" y="26758"/>
                </a:lnTo>
                <a:lnTo>
                  <a:pt x="238378" y="22110"/>
                </a:lnTo>
                <a:close/>
              </a:path>
              <a:path w="507364" h="153035">
                <a:moveTo>
                  <a:pt x="261890" y="52539"/>
                </a:moveTo>
                <a:lnTo>
                  <a:pt x="227964" y="52539"/>
                </a:lnTo>
                <a:lnTo>
                  <a:pt x="271144" y="79527"/>
                </a:lnTo>
                <a:lnTo>
                  <a:pt x="280923" y="64300"/>
                </a:lnTo>
                <a:lnTo>
                  <a:pt x="261890" y="52539"/>
                </a:lnTo>
                <a:close/>
              </a:path>
              <a:path w="507364" h="153035">
                <a:moveTo>
                  <a:pt x="276225" y="3924"/>
                </a:moveTo>
                <a:lnTo>
                  <a:pt x="177291" y="3924"/>
                </a:lnTo>
                <a:lnTo>
                  <a:pt x="177291" y="22110"/>
                </a:lnTo>
                <a:lnTo>
                  <a:pt x="276225" y="22110"/>
                </a:lnTo>
                <a:lnTo>
                  <a:pt x="276225" y="3924"/>
                </a:lnTo>
                <a:close/>
              </a:path>
              <a:path w="507364" h="153035">
                <a:moveTo>
                  <a:pt x="45211" y="1244"/>
                </a:moveTo>
                <a:lnTo>
                  <a:pt x="33289" y="43343"/>
                </a:lnTo>
                <a:lnTo>
                  <a:pt x="0" y="64122"/>
                </a:lnTo>
                <a:lnTo>
                  <a:pt x="0" y="82918"/>
                </a:lnTo>
                <a:lnTo>
                  <a:pt x="38187" y="67317"/>
                </a:lnTo>
                <a:lnTo>
                  <a:pt x="52831" y="50292"/>
                </a:lnTo>
                <a:lnTo>
                  <a:pt x="85463" y="50292"/>
                </a:lnTo>
                <a:lnTo>
                  <a:pt x="60705" y="34175"/>
                </a:lnTo>
                <a:lnTo>
                  <a:pt x="63059" y="27058"/>
                </a:lnTo>
                <a:lnTo>
                  <a:pt x="64769" y="19423"/>
                </a:lnTo>
                <a:lnTo>
                  <a:pt x="65813" y="11271"/>
                </a:lnTo>
                <a:lnTo>
                  <a:pt x="66166" y="2603"/>
                </a:lnTo>
                <a:lnTo>
                  <a:pt x="45211" y="1244"/>
                </a:lnTo>
                <a:close/>
              </a:path>
              <a:path w="507364" h="153035">
                <a:moveTo>
                  <a:pt x="85463" y="50292"/>
                </a:moveTo>
                <a:lnTo>
                  <a:pt x="52831" y="50292"/>
                </a:lnTo>
                <a:lnTo>
                  <a:pt x="96773" y="79349"/>
                </a:lnTo>
                <a:lnTo>
                  <a:pt x="107060" y="64350"/>
                </a:lnTo>
                <a:lnTo>
                  <a:pt x="85463" y="50292"/>
                </a:lnTo>
                <a:close/>
              </a:path>
              <a:path w="507364" h="153035">
                <a:moveTo>
                  <a:pt x="486155" y="0"/>
                </a:moveTo>
                <a:lnTo>
                  <a:pt x="465327" y="0"/>
                </a:lnTo>
                <a:lnTo>
                  <a:pt x="465327" y="152806"/>
                </a:lnTo>
                <a:lnTo>
                  <a:pt x="486155" y="152806"/>
                </a:lnTo>
                <a:lnTo>
                  <a:pt x="486155" y="79171"/>
                </a:lnTo>
                <a:lnTo>
                  <a:pt x="506856" y="79171"/>
                </a:lnTo>
                <a:lnTo>
                  <a:pt x="506856" y="59194"/>
                </a:lnTo>
                <a:lnTo>
                  <a:pt x="486155" y="59194"/>
                </a:lnTo>
                <a:lnTo>
                  <a:pt x="486155" y="0"/>
                </a:lnTo>
                <a:close/>
              </a:path>
              <a:path w="507364" h="153035">
                <a:moveTo>
                  <a:pt x="312165" y="0"/>
                </a:moveTo>
                <a:lnTo>
                  <a:pt x="291210" y="0"/>
                </a:lnTo>
                <a:lnTo>
                  <a:pt x="291210" y="86118"/>
                </a:lnTo>
                <a:lnTo>
                  <a:pt x="312165" y="86118"/>
                </a:lnTo>
                <a:lnTo>
                  <a:pt x="312165" y="48323"/>
                </a:lnTo>
                <a:lnTo>
                  <a:pt x="333120" y="48323"/>
                </a:lnTo>
                <a:lnTo>
                  <a:pt x="333120" y="28524"/>
                </a:lnTo>
                <a:lnTo>
                  <a:pt x="312165" y="28524"/>
                </a:lnTo>
                <a:lnTo>
                  <a:pt x="312165" y="0"/>
                </a:lnTo>
                <a:close/>
              </a:path>
              <a:path w="507364" h="153035">
                <a:moveTo>
                  <a:pt x="138429" y="0"/>
                </a:moveTo>
                <a:lnTo>
                  <a:pt x="117475" y="0"/>
                </a:lnTo>
                <a:lnTo>
                  <a:pt x="117475" y="86118"/>
                </a:lnTo>
                <a:lnTo>
                  <a:pt x="138429" y="86118"/>
                </a:lnTo>
                <a:lnTo>
                  <a:pt x="138429" y="48323"/>
                </a:lnTo>
                <a:lnTo>
                  <a:pt x="159384" y="48323"/>
                </a:lnTo>
                <a:lnTo>
                  <a:pt x="159384" y="28524"/>
                </a:lnTo>
                <a:lnTo>
                  <a:pt x="138429" y="28524"/>
                </a:lnTo>
                <a:lnTo>
                  <a:pt x="13842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056763" y="6038011"/>
            <a:ext cx="322580" cy="155575"/>
          </a:xfrm>
          <a:custGeom>
            <a:avLst/>
            <a:gdLst/>
            <a:ahLst/>
            <a:cxnLst/>
            <a:rect l="l" t="t" r="r" b="b"/>
            <a:pathLst>
              <a:path w="322579" h="155575">
                <a:moveTo>
                  <a:pt x="139319" y="99860"/>
                </a:moveTo>
                <a:lnTo>
                  <a:pt x="10794" y="99860"/>
                </a:lnTo>
                <a:lnTo>
                  <a:pt x="10794" y="153530"/>
                </a:lnTo>
                <a:lnTo>
                  <a:pt x="139319" y="153530"/>
                </a:lnTo>
                <a:lnTo>
                  <a:pt x="139319" y="136232"/>
                </a:lnTo>
                <a:lnTo>
                  <a:pt x="31495" y="136232"/>
                </a:lnTo>
                <a:lnTo>
                  <a:pt x="31495" y="117157"/>
                </a:lnTo>
                <a:lnTo>
                  <a:pt x="139319" y="117157"/>
                </a:lnTo>
                <a:lnTo>
                  <a:pt x="139319" y="99860"/>
                </a:lnTo>
                <a:close/>
              </a:path>
              <a:path w="322579" h="155575">
                <a:moveTo>
                  <a:pt x="139319" y="117157"/>
                </a:moveTo>
                <a:lnTo>
                  <a:pt x="118491" y="117157"/>
                </a:lnTo>
                <a:lnTo>
                  <a:pt x="118491" y="136232"/>
                </a:lnTo>
                <a:lnTo>
                  <a:pt x="139319" y="136232"/>
                </a:lnTo>
                <a:lnTo>
                  <a:pt x="139319" y="117157"/>
                </a:lnTo>
                <a:close/>
              </a:path>
              <a:path w="322579" h="155575">
                <a:moveTo>
                  <a:pt x="60832" y="36563"/>
                </a:moveTo>
                <a:lnTo>
                  <a:pt x="43942" y="36563"/>
                </a:lnTo>
                <a:lnTo>
                  <a:pt x="36194" y="37680"/>
                </a:lnTo>
                <a:lnTo>
                  <a:pt x="22225" y="42189"/>
                </a:lnTo>
                <a:lnTo>
                  <a:pt x="16763" y="45504"/>
                </a:lnTo>
                <a:lnTo>
                  <a:pt x="12826" y="49885"/>
                </a:lnTo>
                <a:lnTo>
                  <a:pt x="8753" y="54292"/>
                </a:lnTo>
                <a:lnTo>
                  <a:pt x="6731" y="59448"/>
                </a:lnTo>
                <a:lnTo>
                  <a:pt x="6731" y="71399"/>
                </a:lnTo>
                <a:lnTo>
                  <a:pt x="43942" y="93789"/>
                </a:lnTo>
                <a:lnTo>
                  <a:pt x="60960" y="93789"/>
                </a:lnTo>
                <a:lnTo>
                  <a:pt x="68706" y="92710"/>
                </a:lnTo>
                <a:lnTo>
                  <a:pt x="82295" y="88404"/>
                </a:lnTo>
                <a:lnTo>
                  <a:pt x="87756" y="85153"/>
                </a:lnTo>
                <a:lnTo>
                  <a:pt x="94882" y="77571"/>
                </a:lnTo>
                <a:lnTo>
                  <a:pt x="44450" y="77571"/>
                </a:lnTo>
                <a:lnTo>
                  <a:pt x="38202" y="76403"/>
                </a:lnTo>
                <a:lnTo>
                  <a:pt x="33655" y="74091"/>
                </a:lnTo>
                <a:lnTo>
                  <a:pt x="29199" y="71767"/>
                </a:lnTo>
                <a:lnTo>
                  <a:pt x="26924" y="68897"/>
                </a:lnTo>
                <a:lnTo>
                  <a:pt x="26924" y="61861"/>
                </a:lnTo>
                <a:lnTo>
                  <a:pt x="29210" y="58864"/>
                </a:lnTo>
                <a:lnTo>
                  <a:pt x="33781" y="56426"/>
                </a:lnTo>
                <a:lnTo>
                  <a:pt x="38226" y="54000"/>
                </a:lnTo>
                <a:lnTo>
                  <a:pt x="44450" y="52781"/>
                </a:lnTo>
                <a:lnTo>
                  <a:pt x="94614" y="52781"/>
                </a:lnTo>
                <a:lnTo>
                  <a:pt x="87884" y="45504"/>
                </a:lnTo>
                <a:lnTo>
                  <a:pt x="82423" y="42189"/>
                </a:lnTo>
                <a:lnTo>
                  <a:pt x="68580" y="37680"/>
                </a:lnTo>
                <a:lnTo>
                  <a:pt x="60832" y="36563"/>
                </a:lnTo>
                <a:close/>
              </a:path>
              <a:path w="322579" h="155575">
                <a:moveTo>
                  <a:pt x="94614" y="52781"/>
                </a:moveTo>
                <a:lnTo>
                  <a:pt x="60325" y="52781"/>
                </a:lnTo>
                <a:lnTo>
                  <a:pt x="66548" y="54025"/>
                </a:lnTo>
                <a:lnTo>
                  <a:pt x="75692" y="59016"/>
                </a:lnTo>
                <a:lnTo>
                  <a:pt x="77880" y="61861"/>
                </a:lnTo>
                <a:lnTo>
                  <a:pt x="77967" y="68897"/>
                </a:lnTo>
                <a:lnTo>
                  <a:pt x="75667" y="71780"/>
                </a:lnTo>
                <a:lnTo>
                  <a:pt x="71247" y="74091"/>
                </a:lnTo>
                <a:lnTo>
                  <a:pt x="66675" y="76403"/>
                </a:lnTo>
                <a:lnTo>
                  <a:pt x="60451" y="77571"/>
                </a:lnTo>
                <a:lnTo>
                  <a:pt x="94882" y="77571"/>
                </a:lnTo>
                <a:lnTo>
                  <a:pt x="95849" y="76542"/>
                </a:lnTo>
                <a:lnTo>
                  <a:pt x="95925" y="76403"/>
                </a:lnTo>
                <a:lnTo>
                  <a:pt x="97906" y="71399"/>
                </a:lnTo>
                <a:lnTo>
                  <a:pt x="97912" y="59448"/>
                </a:lnTo>
                <a:lnTo>
                  <a:pt x="96012" y="54292"/>
                </a:lnTo>
                <a:lnTo>
                  <a:pt x="94614" y="52781"/>
                </a:lnTo>
                <a:close/>
              </a:path>
              <a:path w="322579" h="155575">
                <a:moveTo>
                  <a:pt x="290195" y="80416"/>
                </a:moveTo>
                <a:lnTo>
                  <a:pt x="270890" y="80416"/>
                </a:lnTo>
                <a:lnTo>
                  <a:pt x="270890" y="152819"/>
                </a:lnTo>
                <a:lnTo>
                  <a:pt x="290195" y="152819"/>
                </a:lnTo>
                <a:lnTo>
                  <a:pt x="290195" y="80416"/>
                </a:lnTo>
                <a:close/>
              </a:path>
              <a:path w="322579" h="155575">
                <a:moveTo>
                  <a:pt x="256286" y="8026"/>
                </a:moveTo>
                <a:lnTo>
                  <a:pt x="218948" y="8026"/>
                </a:lnTo>
                <a:lnTo>
                  <a:pt x="218948" y="26035"/>
                </a:lnTo>
                <a:lnTo>
                  <a:pt x="236854" y="26035"/>
                </a:lnTo>
                <a:lnTo>
                  <a:pt x="236854" y="49326"/>
                </a:lnTo>
                <a:lnTo>
                  <a:pt x="234015" y="95679"/>
                </a:lnTo>
                <a:lnTo>
                  <a:pt x="213613" y="128130"/>
                </a:lnTo>
                <a:lnTo>
                  <a:pt x="213613" y="146215"/>
                </a:lnTo>
                <a:lnTo>
                  <a:pt x="247856" y="117947"/>
                </a:lnTo>
                <a:lnTo>
                  <a:pt x="255142" y="80416"/>
                </a:lnTo>
                <a:lnTo>
                  <a:pt x="290195" y="80416"/>
                </a:lnTo>
                <a:lnTo>
                  <a:pt x="290195" y="61163"/>
                </a:lnTo>
                <a:lnTo>
                  <a:pt x="256159" y="61163"/>
                </a:lnTo>
                <a:lnTo>
                  <a:pt x="256286" y="8026"/>
                </a:lnTo>
                <a:close/>
              </a:path>
              <a:path w="322579" h="155575">
                <a:moveTo>
                  <a:pt x="215264" y="8026"/>
                </a:moveTo>
                <a:lnTo>
                  <a:pt x="175768" y="8026"/>
                </a:lnTo>
                <a:lnTo>
                  <a:pt x="175768" y="26035"/>
                </a:lnTo>
                <a:lnTo>
                  <a:pt x="195707" y="26035"/>
                </a:lnTo>
                <a:lnTo>
                  <a:pt x="195942" y="45542"/>
                </a:lnTo>
                <a:lnTo>
                  <a:pt x="193835" y="90911"/>
                </a:lnTo>
                <a:lnTo>
                  <a:pt x="175768" y="123012"/>
                </a:lnTo>
                <a:lnTo>
                  <a:pt x="175768" y="141046"/>
                </a:lnTo>
                <a:lnTo>
                  <a:pt x="208216" y="113058"/>
                </a:lnTo>
                <a:lnTo>
                  <a:pt x="214757" y="72570"/>
                </a:lnTo>
                <a:lnTo>
                  <a:pt x="215286" y="58496"/>
                </a:lnTo>
                <a:lnTo>
                  <a:pt x="215264" y="8026"/>
                </a:lnTo>
                <a:close/>
              </a:path>
              <a:path w="322579" h="155575">
                <a:moveTo>
                  <a:pt x="290195" y="3568"/>
                </a:moveTo>
                <a:lnTo>
                  <a:pt x="270890" y="3568"/>
                </a:lnTo>
                <a:lnTo>
                  <a:pt x="270890" y="61163"/>
                </a:lnTo>
                <a:lnTo>
                  <a:pt x="290195" y="61163"/>
                </a:lnTo>
                <a:lnTo>
                  <a:pt x="290195" y="3568"/>
                </a:lnTo>
                <a:close/>
              </a:path>
              <a:path w="322579" h="155575">
                <a:moveTo>
                  <a:pt x="322325" y="2679"/>
                </a:moveTo>
                <a:lnTo>
                  <a:pt x="303022" y="2679"/>
                </a:lnTo>
                <a:lnTo>
                  <a:pt x="303022" y="155486"/>
                </a:lnTo>
                <a:lnTo>
                  <a:pt x="322325" y="155486"/>
                </a:lnTo>
                <a:lnTo>
                  <a:pt x="322325" y="2679"/>
                </a:lnTo>
                <a:close/>
              </a:path>
              <a:path w="322579" h="155575">
                <a:moveTo>
                  <a:pt x="139319" y="2679"/>
                </a:moveTo>
                <a:lnTo>
                  <a:pt x="118363" y="2679"/>
                </a:lnTo>
                <a:lnTo>
                  <a:pt x="118363" y="95046"/>
                </a:lnTo>
                <a:lnTo>
                  <a:pt x="139319" y="95046"/>
                </a:lnTo>
                <a:lnTo>
                  <a:pt x="139319" y="58674"/>
                </a:lnTo>
                <a:lnTo>
                  <a:pt x="160274" y="58674"/>
                </a:lnTo>
                <a:lnTo>
                  <a:pt x="160274" y="38874"/>
                </a:lnTo>
                <a:lnTo>
                  <a:pt x="139319" y="38874"/>
                </a:lnTo>
                <a:lnTo>
                  <a:pt x="139319" y="2679"/>
                </a:lnTo>
                <a:close/>
              </a:path>
              <a:path w="322579" h="155575">
                <a:moveTo>
                  <a:pt x="105029" y="15341"/>
                </a:moveTo>
                <a:lnTo>
                  <a:pt x="0" y="15341"/>
                </a:lnTo>
                <a:lnTo>
                  <a:pt x="0" y="32283"/>
                </a:lnTo>
                <a:lnTo>
                  <a:pt x="105029" y="32283"/>
                </a:lnTo>
                <a:lnTo>
                  <a:pt x="105029" y="15341"/>
                </a:lnTo>
                <a:close/>
              </a:path>
              <a:path w="322579" h="155575">
                <a:moveTo>
                  <a:pt x="62992" y="0"/>
                </a:moveTo>
                <a:lnTo>
                  <a:pt x="41910" y="0"/>
                </a:lnTo>
                <a:lnTo>
                  <a:pt x="41910" y="15341"/>
                </a:lnTo>
                <a:lnTo>
                  <a:pt x="62992" y="15341"/>
                </a:lnTo>
                <a:lnTo>
                  <a:pt x="62992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3450463" y="6040691"/>
            <a:ext cx="489584" cy="153035"/>
          </a:xfrm>
          <a:custGeom>
            <a:avLst/>
            <a:gdLst/>
            <a:ahLst/>
            <a:cxnLst/>
            <a:rect l="l" t="t" r="r" b="b"/>
            <a:pathLst>
              <a:path w="489585" h="153035">
                <a:moveTo>
                  <a:pt x="459486" y="117144"/>
                </a:moveTo>
                <a:lnTo>
                  <a:pt x="416434" y="124175"/>
                </a:lnTo>
                <a:lnTo>
                  <a:pt x="408813" y="124282"/>
                </a:lnTo>
                <a:lnTo>
                  <a:pt x="345948" y="124282"/>
                </a:lnTo>
                <a:lnTo>
                  <a:pt x="345948" y="143891"/>
                </a:lnTo>
                <a:lnTo>
                  <a:pt x="407670" y="143891"/>
                </a:lnTo>
                <a:lnTo>
                  <a:pt x="415742" y="143771"/>
                </a:lnTo>
                <a:lnTo>
                  <a:pt x="453644" y="138747"/>
                </a:lnTo>
                <a:lnTo>
                  <a:pt x="459486" y="136144"/>
                </a:lnTo>
                <a:lnTo>
                  <a:pt x="459486" y="117144"/>
                </a:lnTo>
                <a:close/>
              </a:path>
              <a:path w="489585" h="153035">
                <a:moveTo>
                  <a:pt x="252857" y="88798"/>
                </a:moveTo>
                <a:lnTo>
                  <a:pt x="214693" y="93106"/>
                </a:lnTo>
                <a:lnTo>
                  <a:pt x="186436" y="120713"/>
                </a:lnTo>
                <a:lnTo>
                  <a:pt x="187580" y="128550"/>
                </a:lnTo>
                <a:lnTo>
                  <a:pt x="225996" y="150899"/>
                </a:lnTo>
                <a:lnTo>
                  <a:pt x="252857" y="152806"/>
                </a:lnTo>
                <a:lnTo>
                  <a:pt x="266928" y="152329"/>
                </a:lnTo>
                <a:lnTo>
                  <a:pt x="308810" y="140767"/>
                </a:lnTo>
                <a:lnTo>
                  <a:pt x="314455" y="135331"/>
                </a:lnTo>
                <a:lnTo>
                  <a:pt x="252857" y="135331"/>
                </a:lnTo>
                <a:lnTo>
                  <a:pt x="243189" y="135088"/>
                </a:lnTo>
                <a:lnTo>
                  <a:pt x="208407" y="125272"/>
                </a:lnTo>
                <a:lnTo>
                  <a:pt x="208407" y="116281"/>
                </a:lnTo>
                <a:lnTo>
                  <a:pt x="252857" y="106273"/>
                </a:lnTo>
                <a:lnTo>
                  <a:pt x="314486" y="106273"/>
                </a:lnTo>
                <a:lnTo>
                  <a:pt x="308790" y="100832"/>
                </a:lnTo>
                <a:lnTo>
                  <a:pt x="300698" y="96443"/>
                </a:lnTo>
                <a:lnTo>
                  <a:pt x="290854" y="93100"/>
                </a:lnTo>
                <a:lnTo>
                  <a:pt x="279592" y="90711"/>
                </a:lnTo>
                <a:lnTo>
                  <a:pt x="266922" y="89276"/>
                </a:lnTo>
                <a:lnTo>
                  <a:pt x="252857" y="88798"/>
                </a:lnTo>
                <a:close/>
              </a:path>
              <a:path w="489585" h="153035">
                <a:moveTo>
                  <a:pt x="314486" y="106273"/>
                </a:moveTo>
                <a:lnTo>
                  <a:pt x="252857" y="106273"/>
                </a:lnTo>
                <a:lnTo>
                  <a:pt x="262380" y="106516"/>
                </a:lnTo>
                <a:lnTo>
                  <a:pt x="270938" y="107246"/>
                </a:lnTo>
                <a:lnTo>
                  <a:pt x="297179" y="125272"/>
                </a:lnTo>
                <a:lnTo>
                  <a:pt x="293115" y="128841"/>
                </a:lnTo>
                <a:lnTo>
                  <a:pt x="252857" y="135331"/>
                </a:lnTo>
                <a:lnTo>
                  <a:pt x="314455" y="135331"/>
                </a:lnTo>
                <a:lnTo>
                  <a:pt x="318006" y="128542"/>
                </a:lnTo>
                <a:lnTo>
                  <a:pt x="319150" y="120713"/>
                </a:lnTo>
                <a:lnTo>
                  <a:pt x="318006" y="112969"/>
                </a:lnTo>
                <a:lnTo>
                  <a:pt x="314556" y="106340"/>
                </a:lnTo>
                <a:close/>
              </a:path>
              <a:path w="489585" h="153035">
                <a:moveTo>
                  <a:pt x="152781" y="126060"/>
                </a:moveTo>
                <a:lnTo>
                  <a:pt x="0" y="126060"/>
                </a:lnTo>
                <a:lnTo>
                  <a:pt x="0" y="145681"/>
                </a:lnTo>
                <a:lnTo>
                  <a:pt x="152781" y="145681"/>
                </a:lnTo>
                <a:lnTo>
                  <a:pt x="152781" y="126060"/>
                </a:lnTo>
                <a:close/>
              </a:path>
              <a:path w="489585" h="153035">
                <a:moveTo>
                  <a:pt x="86740" y="84162"/>
                </a:moveTo>
                <a:lnTo>
                  <a:pt x="65532" y="84162"/>
                </a:lnTo>
                <a:lnTo>
                  <a:pt x="65532" y="126060"/>
                </a:lnTo>
                <a:lnTo>
                  <a:pt x="86740" y="126060"/>
                </a:lnTo>
                <a:lnTo>
                  <a:pt x="86740" y="84162"/>
                </a:lnTo>
                <a:close/>
              </a:path>
              <a:path w="489585" h="153035">
                <a:moveTo>
                  <a:pt x="108591" y="52552"/>
                </a:moveTo>
                <a:lnTo>
                  <a:pt x="75057" y="52552"/>
                </a:lnTo>
                <a:lnTo>
                  <a:pt x="138684" y="95389"/>
                </a:lnTo>
                <a:lnTo>
                  <a:pt x="149478" y="79311"/>
                </a:lnTo>
                <a:lnTo>
                  <a:pt x="108591" y="52552"/>
                </a:lnTo>
                <a:close/>
              </a:path>
              <a:path w="489585" h="153035">
                <a:moveTo>
                  <a:pt x="73025" y="533"/>
                </a:moveTo>
                <a:lnTo>
                  <a:pt x="58674" y="39039"/>
                </a:lnTo>
                <a:lnTo>
                  <a:pt x="26977" y="69658"/>
                </a:lnTo>
                <a:lnTo>
                  <a:pt x="2921" y="75069"/>
                </a:lnTo>
                <a:lnTo>
                  <a:pt x="2921" y="94856"/>
                </a:lnTo>
                <a:lnTo>
                  <a:pt x="44323" y="83273"/>
                </a:lnTo>
                <a:lnTo>
                  <a:pt x="75057" y="52552"/>
                </a:lnTo>
                <a:lnTo>
                  <a:pt x="108591" y="52552"/>
                </a:lnTo>
                <a:lnTo>
                  <a:pt x="83947" y="36423"/>
                </a:lnTo>
                <a:lnTo>
                  <a:pt x="87213" y="29251"/>
                </a:lnTo>
                <a:lnTo>
                  <a:pt x="89979" y="21488"/>
                </a:lnTo>
                <a:lnTo>
                  <a:pt x="92269" y="13134"/>
                </a:lnTo>
                <a:lnTo>
                  <a:pt x="94107" y="4191"/>
                </a:lnTo>
                <a:lnTo>
                  <a:pt x="73025" y="533"/>
                </a:lnTo>
                <a:close/>
              </a:path>
              <a:path w="489585" h="153035">
                <a:moveTo>
                  <a:pt x="398907" y="3213"/>
                </a:moveTo>
                <a:lnTo>
                  <a:pt x="361181" y="19342"/>
                </a:lnTo>
                <a:lnTo>
                  <a:pt x="351027" y="51892"/>
                </a:lnTo>
                <a:lnTo>
                  <a:pt x="351408" y="58781"/>
                </a:lnTo>
                <a:lnTo>
                  <a:pt x="374269" y="94551"/>
                </a:lnTo>
                <a:lnTo>
                  <a:pt x="398907" y="100749"/>
                </a:lnTo>
                <a:lnTo>
                  <a:pt x="405651" y="100361"/>
                </a:lnTo>
                <a:lnTo>
                  <a:pt x="438246" y="81661"/>
                </a:lnTo>
                <a:lnTo>
                  <a:pt x="390778" y="81661"/>
                </a:lnTo>
                <a:lnTo>
                  <a:pt x="384175" y="78892"/>
                </a:lnTo>
                <a:lnTo>
                  <a:pt x="374014" y="67779"/>
                </a:lnTo>
                <a:lnTo>
                  <a:pt x="371475" y="60629"/>
                </a:lnTo>
                <a:lnTo>
                  <a:pt x="371475" y="46202"/>
                </a:lnTo>
                <a:lnTo>
                  <a:pt x="372617" y="41109"/>
                </a:lnTo>
                <a:lnTo>
                  <a:pt x="377189" y="32080"/>
                </a:lnTo>
                <a:lnTo>
                  <a:pt x="380364" y="28536"/>
                </a:lnTo>
                <a:lnTo>
                  <a:pt x="384556" y="25971"/>
                </a:lnTo>
                <a:lnTo>
                  <a:pt x="388620" y="23393"/>
                </a:lnTo>
                <a:lnTo>
                  <a:pt x="393446" y="22110"/>
                </a:lnTo>
                <a:lnTo>
                  <a:pt x="438190" y="22110"/>
                </a:lnTo>
                <a:lnTo>
                  <a:pt x="436613" y="19329"/>
                </a:lnTo>
                <a:lnTo>
                  <a:pt x="405651" y="3601"/>
                </a:lnTo>
                <a:lnTo>
                  <a:pt x="398907" y="3213"/>
                </a:lnTo>
                <a:close/>
              </a:path>
              <a:path w="489585" h="153035">
                <a:moveTo>
                  <a:pt x="438190" y="22110"/>
                </a:moveTo>
                <a:lnTo>
                  <a:pt x="404367" y="22110"/>
                </a:lnTo>
                <a:lnTo>
                  <a:pt x="409066" y="23393"/>
                </a:lnTo>
                <a:lnTo>
                  <a:pt x="413258" y="25971"/>
                </a:lnTo>
                <a:lnTo>
                  <a:pt x="426338" y="57607"/>
                </a:lnTo>
                <a:lnTo>
                  <a:pt x="425196" y="62725"/>
                </a:lnTo>
                <a:lnTo>
                  <a:pt x="420624" y="71704"/>
                </a:lnTo>
                <a:lnTo>
                  <a:pt x="417322" y="75234"/>
                </a:lnTo>
                <a:lnTo>
                  <a:pt x="409194" y="80378"/>
                </a:lnTo>
                <a:lnTo>
                  <a:pt x="404367" y="81661"/>
                </a:lnTo>
                <a:lnTo>
                  <a:pt x="438246" y="81661"/>
                </a:lnTo>
                <a:lnTo>
                  <a:pt x="446913" y="51892"/>
                </a:lnTo>
                <a:lnTo>
                  <a:pt x="446528" y="45048"/>
                </a:lnTo>
                <a:lnTo>
                  <a:pt x="445379" y="38574"/>
                </a:lnTo>
                <a:lnTo>
                  <a:pt x="443469" y="32470"/>
                </a:lnTo>
                <a:lnTo>
                  <a:pt x="440802" y="26733"/>
                </a:lnTo>
                <a:lnTo>
                  <a:pt x="438190" y="22110"/>
                </a:lnTo>
                <a:close/>
              </a:path>
              <a:path w="489585" h="153035">
                <a:moveTo>
                  <a:pt x="317881" y="0"/>
                </a:moveTo>
                <a:lnTo>
                  <a:pt x="297052" y="0"/>
                </a:lnTo>
                <a:lnTo>
                  <a:pt x="297052" y="28168"/>
                </a:lnTo>
                <a:lnTo>
                  <a:pt x="267970" y="28168"/>
                </a:lnTo>
                <a:lnTo>
                  <a:pt x="267970" y="46532"/>
                </a:lnTo>
                <a:lnTo>
                  <a:pt x="297052" y="46532"/>
                </a:lnTo>
                <a:lnTo>
                  <a:pt x="297052" y="87376"/>
                </a:lnTo>
                <a:lnTo>
                  <a:pt x="317881" y="87376"/>
                </a:lnTo>
                <a:lnTo>
                  <a:pt x="317881" y="0"/>
                </a:lnTo>
                <a:close/>
              </a:path>
              <a:path w="489585" h="153035">
                <a:moveTo>
                  <a:pt x="239649" y="22110"/>
                </a:moveTo>
                <a:lnTo>
                  <a:pt x="218821" y="22110"/>
                </a:lnTo>
                <a:lnTo>
                  <a:pt x="217487" y="29894"/>
                </a:lnTo>
                <a:lnTo>
                  <a:pt x="215011" y="37130"/>
                </a:lnTo>
                <a:lnTo>
                  <a:pt x="185733" y="62386"/>
                </a:lnTo>
                <a:lnTo>
                  <a:pt x="176657" y="64236"/>
                </a:lnTo>
                <a:lnTo>
                  <a:pt x="176657" y="82918"/>
                </a:lnTo>
                <a:lnTo>
                  <a:pt x="214600" y="69080"/>
                </a:lnTo>
                <a:lnTo>
                  <a:pt x="228726" y="53416"/>
                </a:lnTo>
                <a:lnTo>
                  <a:pt x="262139" y="53416"/>
                </a:lnTo>
                <a:lnTo>
                  <a:pt x="236347" y="37109"/>
                </a:lnTo>
                <a:lnTo>
                  <a:pt x="238251" y="31762"/>
                </a:lnTo>
                <a:lnTo>
                  <a:pt x="239267" y="26771"/>
                </a:lnTo>
                <a:lnTo>
                  <a:pt x="239649" y="22110"/>
                </a:lnTo>
                <a:close/>
              </a:path>
              <a:path w="489585" h="153035">
                <a:moveTo>
                  <a:pt x="262139" y="53416"/>
                </a:moveTo>
                <a:lnTo>
                  <a:pt x="228726" y="53416"/>
                </a:lnTo>
                <a:lnTo>
                  <a:pt x="272541" y="81483"/>
                </a:lnTo>
                <a:lnTo>
                  <a:pt x="282448" y="66255"/>
                </a:lnTo>
                <a:lnTo>
                  <a:pt x="262139" y="53416"/>
                </a:lnTo>
                <a:close/>
              </a:path>
              <a:path w="489585" h="153035">
                <a:moveTo>
                  <a:pt x="277495" y="3924"/>
                </a:moveTo>
                <a:lnTo>
                  <a:pt x="178562" y="3924"/>
                </a:lnTo>
                <a:lnTo>
                  <a:pt x="178562" y="22110"/>
                </a:lnTo>
                <a:lnTo>
                  <a:pt x="277495" y="22110"/>
                </a:lnTo>
                <a:lnTo>
                  <a:pt x="277495" y="3924"/>
                </a:lnTo>
                <a:close/>
              </a:path>
              <a:path w="489585" h="153035">
                <a:moveTo>
                  <a:pt x="489458" y="0"/>
                </a:moveTo>
                <a:lnTo>
                  <a:pt x="468502" y="0"/>
                </a:lnTo>
                <a:lnTo>
                  <a:pt x="468502" y="152806"/>
                </a:lnTo>
                <a:lnTo>
                  <a:pt x="489458" y="152806"/>
                </a:lnTo>
                <a:lnTo>
                  <a:pt x="489458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013200" y="6040691"/>
            <a:ext cx="490220" cy="153035"/>
          </a:xfrm>
          <a:custGeom>
            <a:avLst/>
            <a:gdLst/>
            <a:ahLst/>
            <a:cxnLst/>
            <a:rect l="l" t="t" r="r" b="b"/>
            <a:pathLst>
              <a:path w="490220" h="153035">
                <a:moveTo>
                  <a:pt x="315595" y="100215"/>
                </a:moveTo>
                <a:lnTo>
                  <a:pt x="183641" y="100215"/>
                </a:lnTo>
                <a:lnTo>
                  <a:pt x="183641" y="151028"/>
                </a:lnTo>
                <a:lnTo>
                  <a:pt x="315595" y="151028"/>
                </a:lnTo>
                <a:lnTo>
                  <a:pt x="315595" y="134086"/>
                </a:lnTo>
                <a:lnTo>
                  <a:pt x="204470" y="134086"/>
                </a:lnTo>
                <a:lnTo>
                  <a:pt x="204470" y="116967"/>
                </a:lnTo>
                <a:lnTo>
                  <a:pt x="315595" y="116967"/>
                </a:lnTo>
                <a:lnTo>
                  <a:pt x="315595" y="100215"/>
                </a:lnTo>
                <a:close/>
              </a:path>
              <a:path w="490220" h="153035">
                <a:moveTo>
                  <a:pt x="315595" y="116967"/>
                </a:moveTo>
                <a:lnTo>
                  <a:pt x="294894" y="116967"/>
                </a:lnTo>
                <a:lnTo>
                  <a:pt x="294894" y="134086"/>
                </a:lnTo>
                <a:lnTo>
                  <a:pt x="315595" y="134086"/>
                </a:lnTo>
                <a:lnTo>
                  <a:pt x="315595" y="116967"/>
                </a:lnTo>
                <a:close/>
              </a:path>
              <a:path w="490220" h="153035">
                <a:moveTo>
                  <a:pt x="259969" y="88087"/>
                </a:moveTo>
                <a:lnTo>
                  <a:pt x="239267" y="88087"/>
                </a:lnTo>
                <a:lnTo>
                  <a:pt x="239267" y="100215"/>
                </a:lnTo>
                <a:lnTo>
                  <a:pt x="259969" y="100215"/>
                </a:lnTo>
                <a:lnTo>
                  <a:pt x="259969" y="88087"/>
                </a:lnTo>
                <a:close/>
              </a:path>
              <a:path w="490220" h="153035">
                <a:moveTo>
                  <a:pt x="326136" y="70967"/>
                </a:moveTo>
                <a:lnTo>
                  <a:pt x="173354" y="70967"/>
                </a:lnTo>
                <a:lnTo>
                  <a:pt x="173354" y="88087"/>
                </a:lnTo>
                <a:lnTo>
                  <a:pt x="326136" y="88087"/>
                </a:lnTo>
                <a:lnTo>
                  <a:pt x="326136" y="70967"/>
                </a:lnTo>
                <a:close/>
              </a:path>
              <a:path w="490220" h="153035">
                <a:moveTo>
                  <a:pt x="74802" y="87553"/>
                </a:moveTo>
                <a:lnTo>
                  <a:pt x="27282" y="95377"/>
                </a:lnTo>
                <a:lnTo>
                  <a:pt x="9016" y="120091"/>
                </a:lnTo>
                <a:lnTo>
                  <a:pt x="10160" y="128061"/>
                </a:lnTo>
                <a:lnTo>
                  <a:pt x="48339" y="150853"/>
                </a:lnTo>
                <a:lnTo>
                  <a:pt x="74802" y="152806"/>
                </a:lnTo>
                <a:lnTo>
                  <a:pt x="88761" y="152318"/>
                </a:lnTo>
                <a:lnTo>
                  <a:pt x="130302" y="140504"/>
                </a:lnTo>
                <a:lnTo>
                  <a:pt x="135718" y="135153"/>
                </a:lnTo>
                <a:lnTo>
                  <a:pt x="74802" y="135153"/>
                </a:lnTo>
                <a:lnTo>
                  <a:pt x="65301" y="134905"/>
                </a:lnTo>
                <a:lnTo>
                  <a:pt x="31114" y="124866"/>
                </a:lnTo>
                <a:lnTo>
                  <a:pt x="31114" y="115455"/>
                </a:lnTo>
                <a:lnTo>
                  <a:pt x="74802" y="105206"/>
                </a:lnTo>
                <a:lnTo>
                  <a:pt x="135756" y="105206"/>
                </a:lnTo>
                <a:lnTo>
                  <a:pt x="130279" y="99838"/>
                </a:lnTo>
                <a:lnTo>
                  <a:pt x="122264" y="95364"/>
                </a:lnTo>
                <a:lnTo>
                  <a:pt x="112461" y="91947"/>
                </a:lnTo>
                <a:lnTo>
                  <a:pt x="101300" y="89506"/>
                </a:lnTo>
                <a:lnTo>
                  <a:pt x="88755" y="88041"/>
                </a:lnTo>
                <a:lnTo>
                  <a:pt x="74802" y="87553"/>
                </a:lnTo>
                <a:close/>
              </a:path>
              <a:path w="490220" h="153035">
                <a:moveTo>
                  <a:pt x="135756" y="105206"/>
                </a:moveTo>
                <a:lnTo>
                  <a:pt x="74802" y="105206"/>
                </a:lnTo>
                <a:lnTo>
                  <a:pt x="84392" y="105462"/>
                </a:lnTo>
                <a:lnTo>
                  <a:pt x="92789" y="106197"/>
                </a:lnTo>
                <a:lnTo>
                  <a:pt x="100252" y="107435"/>
                </a:lnTo>
                <a:lnTo>
                  <a:pt x="106679" y="109169"/>
                </a:lnTo>
                <a:lnTo>
                  <a:pt x="114553" y="111810"/>
                </a:lnTo>
                <a:lnTo>
                  <a:pt x="118490" y="115455"/>
                </a:lnTo>
                <a:lnTo>
                  <a:pt x="118477" y="124866"/>
                </a:lnTo>
                <a:lnTo>
                  <a:pt x="74802" y="135153"/>
                </a:lnTo>
                <a:lnTo>
                  <a:pt x="135718" y="135153"/>
                </a:lnTo>
                <a:lnTo>
                  <a:pt x="136017" y="134858"/>
                </a:lnTo>
                <a:lnTo>
                  <a:pt x="139446" y="128054"/>
                </a:lnTo>
                <a:lnTo>
                  <a:pt x="140588" y="120091"/>
                </a:lnTo>
                <a:lnTo>
                  <a:pt x="139442" y="112202"/>
                </a:lnTo>
                <a:lnTo>
                  <a:pt x="136005" y="105451"/>
                </a:lnTo>
                <a:lnTo>
                  <a:pt x="135756" y="105206"/>
                </a:lnTo>
                <a:close/>
              </a:path>
              <a:path w="490220" h="153035">
                <a:moveTo>
                  <a:pt x="400430" y="3568"/>
                </a:moveTo>
                <a:lnTo>
                  <a:pt x="366151" y="21455"/>
                </a:lnTo>
                <a:lnTo>
                  <a:pt x="353689" y="63428"/>
                </a:lnTo>
                <a:lnTo>
                  <a:pt x="353313" y="74625"/>
                </a:lnTo>
                <a:lnTo>
                  <a:pt x="353691" y="85890"/>
                </a:lnTo>
                <a:lnTo>
                  <a:pt x="366204" y="127979"/>
                </a:lnTo>
                <a:lnTo>
                  <a:pt x="400430" y="145859"/>
                </a:lnTo>
                <a:lnTo>
                  <a:pt x="407263" y="145362"/>
                </a:lnTo>
                <a:lnTo>
                  <a:pt x="435329" y="126593"/>
                </a:lnTo>
                <a:lnTo>
                  <a:pt x="392684" y="126593"/>
                </a:lnTo>
                <a:lnTo>
                  <a:pt x="386326" y="122389"/>
                </a:lnTo>
                <a:lnTo>
                  <a:pt x="374269" y="74625"/>
                </a:lnTo>
                <a:lnTo>
                  <a:pt x="374721" y="62178"/>
                </a:lnTo>
                <a:lnTo>
                  <a:pt x="392684" y="22821"/>
                </a:lnTo>
                <a:lnTo>
                  <a:pt x="435336" y="22821"/>
                </a:lnTo>
                <a:lnTo>
                  <a:pt x="434522" y="21445"/>
                </a:lnTo>
                <a:lnTo>
                  <a:pt x="407265" y="4064"/>
                </a:lnTo>
                <a:lnTo>
                  <a:pt x="400430" y="3568"/>
                </a:lnTo>
                <a:close/>
              </a:path>
              <a:path w="490220" h="153035">
                <a:moveTo>
                  <a:pt x="435336" y="22821"/>
                </a:moveTo>
                <a:lnTo>
                  <a:pt x="408050" y="22821"/>
                </a:lnTo>
                <a:lnTo>
                  <a:pt x="414274" y="27051"/>
                </a:lnTo>
                <a:lnTo>
                  <a:pt x="419100" y="35509"/>
                </a:lnTo>
                <a:lnTo>
                  <a:pt x="422340" y="42710"/>
                </a:lnTo>
                <a:lnTo>
                  <a:pt x="424640" y="51628"/>
                </a:lnTo>
                <a:lnTo>
                  <a:pt x="426000" y="62178"/>
                </a:lnTo>
                <a:lnTo>
                  <a:pt x="426465" y="74625"/>
                </a:lnTo>
                <a:lnTo>
                  <a:pt x="426006" y="87136"/>
                </a:lnTo>
                <a:lnTo>
                  <a:pt x="408050" y="126593"/>
                </a:lnTo>
                <a:lnTo>
                  <a:pt x="435329" y="126593"/>
                </a:lnTo>
                <a:lnTo>
                  <a:pt x="447043" y="85859"/>
                </a:lnTo>
                <a:lnTo>
                  <a:pt x="447421" y="74625"/>
                </a:lnTo>
                <a:lnTo>
                  <a:pt x="447043" y="63428"/>
                </a:lnTo>
                <a:lnTo>
                  <a:pt x="445919" y="53108"/>
                </a:lnTo>
                <a:lnTo>
                  <a:pt x="444084" y="43757"/>
                </a:lnTo>
                <a:lnTo>
                  <a:pt x="441562" y="35344"/>
                </a:lnTo>
                <a:lnTo>
                  <a:pt x="438327" y="27897"/>
                </a:lnTo>
                <a:lnTo>
                  <a:pt x="435336" y="22821"/>
                </a:lnTo>
                <a:close/>
              </a:path>
              <a:path w="490220" h="153035">
                <a:moveTo>
                  <a:pt x="317373" y="44043"/>
                </a:moveTo>
                <a:lnTo>
                  <a:pt x="181863" y="44043"/>
                </a:lnTo>
                <a:lnTo>
                  <a:pt x="181863" y="61163"/>
                </a:lnTo>
                <a:lnTo>
                  <a:pt x="317373" y="61163"/>
                </a:lnTo>
                <a:lnTo>
                  <a:pt x="317373" y="44043"/>
                </a:lnTo>
                <a:close/>
              </a:path>
              <a:path w="490220" h="153035">
                <a:moveTo>
                  <a:pt x="229235" y="18897"/>
                </a:moveTo>
                <a:lnTo>
                  <a:pt x="208279" y="18897"/>
                </a:lnTo>
                <a:lnTo>
                  <a:pt x="208279" y="44043"/>
                </a:lnTo>
                <a:lnTo>
                  <a:pt x="229235" y="44043"/>
                </a:lnTo>
                <a:lnTo>
                  <a:pt x="229235" y="18897"/>
                </a:lnTo>
                <a:close/>
              </a:path>
              <a:path w="490220" h="153035">
                <a:moveTo>
                  <a:pt x="290957" y="18897"/>
                </a:moveTo>
                <a:lnTo>
                  <a:pt x="270001" y="18897"/>
                </a:lnTo>
                <a:lnTo>
                  <a:pt x="270001" y="44043"/>
                </a:lnTo>
                <a:lnTo>
                  <a:pt x="290957" y="44043"/>
                </a:lnTo>
                <a:lnTo>
                  <a:pt x="290957" y="18897"/>
                </a:lnTo>
                <a:close/>
              </a:path>
              <a:path w="490220" h="153035">
                <a:moveTo>
                  <a:pt x="315722" y="1778"/>
                </a:moveTo>
                <a:lnTo>
                  <a:pt x="183514" y="1778"/>
                </a:lnTo>
                <a:lnTo>
                  <a:pt x="183514" y="18897"/>
                </a:lnTo>
                <a:lnTo>
                  <a:pt x="315722" y="18897"/>
                </a:lnTo>
                <a:lnTo>
                  <a:pt x="315722" y="1778"/>
                </a:lnTo>
                <a:close/>
              </a:path>
              <a:path w="490220" h="153035">
                <a:moveTo>
                  <a:pt x="45212" y="1244"/>
                </a:moveTo>
                <a:lnTo>
                  <a:pt x="33289" y="43343"/>
                </a:lnTo>
                <a:lnTo>
                  <a:pt x="0" y="64122"/>
                </a:lnTo>
                <a:lnTo>
                  <a:pt x="0" y="82918"/>
                </a:lnTo>
                <a:lnTo>
                  <a:pt x="38187" y="67317"/>
                </a:lnTo>
                <a:lnTo>
                  <a:pt x="52832" y="50292"/>
                </a:lnTo>
                <a:lnTo>
                  <a:pt x="85463" y="50292"/>
                </a:lnTo>
                <a:lnTo>
                  <a:pt x="60705" y="34175"/>
                </a:lnTo>
                <a:lnTo>
                  <a:pt x="63059" y="27058"/>
                </a:lnTo>
                <a:lnTo>
                  <a:pt x="64770" y="19423"/>
                </a:lnTo>
                <a:lnTo>
                  <a:pt x="65813" y="11271"/>
                </a:lnTo>
                <a:lnTo>
                  <a:pt x="66166" y="2603"/>
                </a:lnTo>
                <a:lnTo>
                  <a:pt x="45212" y="1244"/>
                </a:lnTo>
                <a:close/>
              </a:path>
              <a:path w="490220" h="153035">
                <a:moveTo>
                  <a:pt x="85463" y="50292"/>
                </a:moveTo>
                <a:lnTo>
                  <a:pt x="52832" y="50292"/>
                </a:lnTo>
                <a:lnTo>
                  <a:pt x="96774" y="79349"/>
                </a:lnTo>
                <a:lnTo>
                  <a:pt x="107061" y="64350"/>
                </a:lnTo>
                <a:lnTo>
                  <a:pt x="85463" y="50292"/>
                </a:lnTo>
                <a:close/>
              </a:path>
              <a:path w="490220" h="153035">
                <a:moveTo>
                  <a:pt x="490220" y="0"/>
                </a:moveTo>
                <a:lnTo>
                  <a:pt x="469138" y="0"/>
                </a:lnTo>
                <a:lnTo>
                  <a:pt x="469138" y="152806"/>
                </a:lnTo>
                <a:lnTo>
                  <a:pt x="490220" y="152806"/>
                </a:lnTo>
                <a:lnTo>
                  <a:pt x="490220" y="0"/>
                </a:lnTo>
                <a:close/>
              </a:path>
              <a:path w="490220" h="153035">
                <a:moveTo>
                  <a:pt x="138429" y="0"/>
                </a:moveTo>
                <a:lnTo>
                  <a:pt x="117475" y="0"/>
                </a:lnTo>
                <a:lnTo>
                  <a:pt x="117475" y="86118"/>
                </a:lnTo>
                <a:lnTo>
                  <a:pt x="138429" y="86118"/>
                </a:lnTo>
                <a:lnTo>
                  <a:pt x="138429" y="48323"/>
                </a:lnTo>
                <a:lnTo>
                  <a:pt x="159385" y="48323"/>
                </a:lnTo>
                <a:lnTo>
                  <a:pt x="159385" y="28524"/>
                </a:lnTo>
                <a:lnTo>
                  <a:pt x="138429" y="28524"/>
                </a:lnTo>
                <a:lnTo>
                  <a:pt x="13842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576699" y="6040691"/>
            <a:ext cx="891540" cy="156845"/>
          </a:xfrm>
          <a:custGeom>
            <a:avLst/>
            <a:gdLst/>
            <a:ahLst/>
            <a:cxnLst/>
            <a:rect l="l" t="t" r="r" b="b"/>
            <a:pathLst>
              <a:path w="891539" h="156845">
                <a:moveTo>
                  <a:pt x="148844" y="64884"/>
                </a:moveTo>
                <a:lnTo>
                  <a:pt x="119621" y="51866"/>
                </a:lnTo>
                <a:lnTo>
                  <a:pt x="83820" y="35915"/>
                </a:lnTo>
                <a:lnTo>
                  <a:pt x="86106" y="31877"/>
                </a:lnTo>
                <a:lnTo>
                  <a:pt x="87630" y="27571"/>
                </a:lnTo>
                <a:lnTo>
                  <a:pt x="88519" y="22999"/>
                </a:lnTo>
                <a:lnTo>
                  <a:pt x="144018" y="22999"/>
                </a:lnTo>
                <a:lnTo>
                  <a:pt x="144018" y="3924"/>
                </a:lnTo>
                <a:lnTo>
                  <a:pt x="8509" y="3924"/>
                </a:lnTo>
                <a:lnTo>
                  <a:pt x="8509" y="22999"/>
                </a:lnTo>
                <a:lnTo>
                  <a:pt x="66929" y="22999"/>
                </a:lnTo>
                <a:lnTo>
                  <a:pt x="63969" y="30518"/>
                </a:lnTo>
                <a:lnTo>
                  <a:pt x="27279" y="58775"/>
                </a:lnTo>
                <a:lnTo>
                  <a:pt x="4826" y="63106"/>
                </a:lnTo>
                <a:lnTo>
                  <a:pt x="4826" y="82384"/>
                </a:lnTo>
                <a:lnTo>
                  <a:pt x="45466" y="72910"/>
                </a:lnTo>
                <a:lnTo>
                  <a:pt x="73787" y="51866"/>
                </a:lnTo>
                <a:lnTo>
                  <a:pt x="140716" y="81838"/>
                </a:lnTo>
                <a:lnTo>
                  <a:pt x="148844" y="64884"/>
                </a:lnTo>
                <a:close/>
              </a:path>
              <a:path w="891539" h="156845">
                <a:moveTo>
                  <a:pt x="152781" y="95034"/>
                </a:moveTo>
                <a:lnTo>
                  <a:pt x="0" y="95034"/>
                </a:lnTo>
                <a:lnTo>
                  <a:pt x="0" y="114477"/>
                </a:lnTo>
                <a:lnTo>
                  <a:pt x="65532" y="114477"/>
                </a:lnTo>
                <a:lnTo>
                  <a:pt x="65532" y="156375"/>
                </a:lnTo>
                <a:lnTo>
                  <a:pt x="86614" y="156375"/>
                </a:lnTo>
                <a:lnTo>
                  <a:pt x="86614" y="114477"/>
                </a:lnTo>
                <a:lnTo>
                  <a:pt x="152781" y="114477"/>
                </a:lnTo>
                <a:lnTo>
                  <a:pt x="152781" y="95034"/>
                </a:lnTo>
                <a:close/>
              </a:path>
              <a:path w="891539" h="156845">
                <a:moveTo>
                  <a:pt x="317881" y="0"/>
                </a:moveTo>
                <a:lnTo>
                  <a:pt x="297053" y="0"/>
                </a:lnTo>
                <a:lnTo>
                  <a:pt x="297053" y="61874"/>
                </a:lnTo>
                <a:lnTo>
                  <a:pt x="271399" y="61874"/>
                </a:lnTo>
                <a:lnTo>
                  <a:pt x="269875" y="48717"/>
                </a:lnTo>
                <a:lnTo>
                  <a:pt x="267030" y="37147"/>
                </a:lnTo>
                <a:lnTo>
                  <a:pt x="262877" y="27165"/>
                </a:lnTo>
                <a:lnTo>
                  <a:pt x="260057" y="22821"/>
                </a:lnTo>
                <a:lnTo>
                  <a:pt x="257429" y="18770"/>
                </a:lnTo>
                <a:lnTo>
                  <a:pt x="251079" y="12344"/>
                </a:lnTo>
                <a:lnTo>
                  <a:pt x="251079" y="74625"/>
                </a:lnTo>
                <a:lnTo>
                  <a:pt x="250621" y="87147"/>
                </a:lnTo>
                <a:lnTo>
                  <a:pt x="233172" y="126593"/>
                </a:lnTo>
                <a:lnTo>
                  <a:pt x="218186" y="126593"/>
                </a:lnTo>
                <a:lnTo>
                  <a:pt x="200596" y="87134"/>
                </a:lnTo>
                <a:lnTo>
                  <a:pt x="200152" y="74625"/>
                </a:lnTo>
                <a:lnTo>
                  <a:pt x="200596" y="62191"/>
                </a:lnTo>
                <a:lnTo>
                  <a:pt x="218059" y="22821"/>
                </a:lnTo>
                <a:lnTo>
                  <a:pt x="233172" y="22821"/>
                </a:lnTo>
                <a:lnTo>
                  <a:pt x="250621" y="62191"/>
                </a:lnTo>
                <a:lnTo>
                  <a:pt x="251079" y="74625"/>
                </a:lnTo>
                <a:lnTo>
                  <a:pt x="251079" y="12344"/>
                </a:lnTo>
                <a:lnTo>
                  <a:pt x="250875" y="12128"/>
                </a:lnTo>
                <a:lnTo>
                  <a:pt x="243408" y="7378"/>
                </a:lnTo>
                <a:lnTo>
                  <a:pt x="235013" y="4521"/>
                </a:lnTo>
                <a:lnTo>
                  <a:pt x="225679" y="3568"/>
                </a:lnTo>
                <a:lnTo>
                  <a:pt x="215480" y="4699"/>
                </a:lnTo>
                <a:lnTo>
                  <a:pt x="186334" y="31724"/>
                </a:lnTo>
                <a:lnTo>
                  <a:pt x="179324" y="74625"/>
                </a:lnTo>
                <a:lnTo>
                  <a:pt x="180098" y="91097"/>
                </a:lnTo>
                <a:lnTo>
                  <a:pt x="191770" y="127762"/>
                </a:lnTo>
                <a:lnTo>
                  <a:pt x="225679" y="145859"/>
                </a:lnTo>
                <a:lnTo>
                  <a:pt x="235369" y="144818"/>
                </a:lnTo>
                <a:lnTo>
                  <a:pt x="244055" y="141668"/>
                </a:lnTo>
                <a:lnTo>
                  <a:pt x="251752" y="136423"/>
                </a:lnTo>
                <a:lnTo>
                  <a:pt x="258445" y="129070"/>
                </a:lnTo>
                <a:lnTo>
                  <a:pt x="259905" y="126593"/>
                </a:lnTo>
                <a:lnTo>
                  <a:pt x="263918" y="119811"/>
                </a:lnTo>
                <a:lnTo>
                  <a:pt x="267957" y="108788"/>
                </a:lnTo>
                <a:lnTo>
                  <a:pt x="270586" y="96012"/>
                </a:lnTo>
                <a:lnTo>
                  <a:pt x="271780" y="81483"/>
                </a:lnTo>
                <a:lnTo>
                  <a:pt x="297053" y="81483"/>
                </a:lnTo>
                <a:lnTo>
                  <a:pt x="297053" y="152806"/>
                </a:lnTo>
                <a:lnTo>
                  <a:pt x="317881" y="152806"/>
                </a:lnTo>
                <a:lnTo>
                  <a:pt x="317881" y="81483"/>
                </a:lnTo>
                <a:lnTo>
                  <a:pt x="317881" y="61874"/>
                </a:lnTo>
                <a:lnTo>
                  <a:pt x="317881" y="0"/>
                </a:lnTo>
                <a:close/>
              </a:path>
              <a:path w="891539" h="156845">
                <a:moveTo>
                  <a:pt x="458216" y="62814"/>
                </a:moveTo>
                <a:lnTo>
                  <a:pt x="438785" y="51663"/>
                </a:lnTo>
                <a:lnTo>
                  <a:pt x="411353" y="35915"/>
                </a:lnTo>
                <a:lnTo>
                  <a:pt x="413258" y="31381"/>
                </a:lnTo>
                <a:lnTo>
                  <a:pt x="414401" y="26720"/>
                </a:lnTo>
                <a:lnTo>
                  <a:pt x="414782" y="21932"/>
                </a:lnTo>
                <a:lnTo>
                  <a:pt x="453390" y="21932"/>
                </a:lnTo>
                <a:lnTo>
                  <a:pt x="453390" y="3924"/>
                </a:lnTo>
                <a:lnTo>
                  <a:pt x="353060" y="3924"/>
                </a:lnTo>
                <a:lnTo>
                  <a:pt x="353060" y="21932"/>
                </a:lnTo>
                <a:lnTo>
                  <a:pt x="393827" y="21932"/>
                </a:lnTo>
                <a:lnTo>
                  <a:pt x="392391" y="28994"/>
                </a:lnTo>
                <a:lnTo>
                  <a:pt x="360248" y="59232"/>
                </a:lnTo>
                <a:lnTo>
                  <a:pt x="351155" y="61036"/>
                </a:lnTo>
                <a:lnTo>
                  <a:pt x="351155" y="79527"/>
                </a:lnTo>
                <a:lnTo>
                  <a:pt x="389115" y="66484"/>
                </a:lnTo>
                <a:lnTo>
                  <a:pt x="403479" y="51663"/>
                </a:lnTo>
                <a:lnTo>
                  <a:pt x="448818" y="78105"/>
                </a:lnTo>
                <a:lnTo>
                  <a:pt x="458216" y="62814"/>
                </a:lnTo>
                <a:close/>
              </a:path>
              <a:path w="891539" h="156845">
                <a:moveTo>
                  <a:pt x="490474" y="84162"/>
                </a:moveTo>
                <a:lnTo>
                  <a:pt x="469900" y="84162"/>
                </a:lnTo>
                <a:lnTo>
                  <a:pt x="469900" y="100749"/>
                </a:lnTo>
                <a:lnTo>
                  <a:pt x="469900" y="118046"/>
                </a:lnTo>
                <a:lnTo>
                  <a:pt x="469900" y="133375"/>
                </a:lnTo>
                <a:lnTo>
                  <a:pt x="380746" y="133375"/>
                </a:lnTo>
                <a:lnTo>
                  <a:pt x="380746" y="118046"/>
                </a:lnTo>
                <a:lnTo>
                  <a:pt x="469900" y="118046"/>
                </a:lnTo>
                <a:lnTo>
                  <a:pt x="469900" y="100749"/>
                </a:lnTo>
                <a:lnTo>
                  <a:pt x="380746" y="100749"/>
                </a:lnTo>
                <a:lnTo>
                  <a:pt x="380746" y="84162"/>
                </a:lnTo>
                <a:lnTo>
                  <a:pt x="360172" y="84162"/>
                </a:lnTo>
                <a:lnTo>
                  <a:pt x="360172" y="150850"/>
                </a:lnTo>
                <a:lnTo>
                  <a:pt x="490474" y="150850"/>
                </a:lnTo>
                <a:lnTo>
                  <a:pt x="490474" y="133375"/>
                </a:lnTo>
                <a:lnTo>
                  <a:pt x="490474" y="118046"/>
                </a:lnTo>
                <a:lnTo>
                  <a:pt x="490474" y="100749"/>
                </a:lnTo>
                <a:lnTo>
                  <a:pt x="490474" y="84162"/>
                </a:lnTo>
                <a:close/>
              </a:path>
              <a:path w="891539" h="156845">
                <a:moveTo>
                  <a:pt x="490474" y="0"/>
                </a:moveTo>
                <a:lnTo>
                  <a:pt x="469519" y="0"/>
                </a:lnTo>
                <a:lnTo>
                  <a:pt x="469519" y="81127"/>
                </a:lnTo>
                <a:lnTo>
                  <a:pt x="490474" y="81127"/>
                </a:lnTo>
                <a:lnTo>
                  <a:pt x="490474" y="0"/>
                </a:lnTo>
                <a:close/>
              </a:path>
              <a:path w="891539" h="156845">
                <a:moveTo>
                  <a:pt x="631444" y="117144"/>
                </a:moveTo>
                <a:lnTo>
                  <a:pt x="625348" y="119545"/>
                </a:lnTo>
                <a:lnTo>
                  <a:pt x="618744" y="121386"/>
                </a:lnTo>
                <a:lnTo>
                  <a:pt x="604901" y="123990"/>
                </a:lnTo>
                <a:lnTo>
                  <a:pt x="598043" y="124637"/>
                </a:lnTo>
                <a:lnTo>
                  <a:pt x="549402" y="124637"/>
                </a:lnTo>
                <a:lnTo>
                  <a:pt x="549402" y="4635"/>
                </a:lnTo>
                <a:lnTo>
                  <a:pt x="528193" y="4635"/>
                </a:lnTo>
                <a:lnTo>
                  <a:pt x="528193" y="143891"/>
                </a:lnTo>
                <a:lnTo>
                  <a:pt x="598424" y="143891"/>
                </a:lnTo>
                <a:lnTo>
                  <a:pt x="605663" y="143217"/>
                </a:lnTo>
                <a:lnTo>
                  <a:pt x="619887" y="140487"/>
                </a:lnTo>
                <a:lnTo>
                  <a:pt x="626110" y="138518"/>
                </a:lnTo>
                <a:lnTo>
                  <a:pt x="631444" y="135915"/>
                </a:lnTo>
                <a:lnTo>
                  <a:pt x="631444" y="124637"/>
                </a:lnTo>
                <a:lnTo>
                  <a:pt x="631444" y="117144"/>
                </a:lnTo>
                <a:close/>
              </a:path>
              <a:path w="891539" h="156845">
                <a:moveTo>
                  <a:pt x="662686" y="0"/>
                </a:moveTo>
                <a:lnTo>
                  <a:pt x="641731" y="0"/>
                </a:lnTo>
                <a:lnTo>
                  <a:pt x="641731" y="152984"/>
                </a:lnTo>
                <a:lnTo>
                  <a:pt x="662686" y="152793"/>
                </a:lnTo>
                <a:lnTo>
                  <a:pt x="662686" y="0"/>
                </a:lnTo>
                <a:close/>
              </a:path>
              <a:path w="891539" h="156845">
                <a:moveTo>
                  <a:pt x="798830" y="117500"/>
                </a:moveTo>
                <a:lnTo>
                  <a:pt x="792734" y="119900"/>
                </a:lnTo>
                <a:lnTo>
                  <a:pt x="786257" y="121716"/>
                </a:lnTo>
                <a:lnTo>
                  <a:pt x="772414" y="124193"/>
                </a:lnTo>
                <a:lnTo>
                  <a:pt x="765556" y="124815"/>
                </a:lnTo>
                <a:lnTo>
                  <a:pt x="718566" y="124815"/>
                </a:lnTo>
                <a:lnTo>
                  <a:pt x="718566" y="24434"/>
                </a:lnTo>
                <a:lnTo>
                  <a:pt x="787146" y="24434"/>
                </a:lnTo>
                <a:lnTo>
                  <a:pt x="787146" y="5346"/>
                </a:lnTo>
                <a:lnTo>
                  <a:pt x="697357" y="5346"/>
                </a:lnTo>
                <a:lnTo>
                  <a:pt x="697357" y="143891"/>
                </a:lnTo>
                <a:lnTo>
                  <a:pt x="765048" y="143891"/>
                </a:lnTo>
                <a:lnTo>
                  <a:pt x="772541" y="143256"/>
                </a:lnTo>
                <a:lnTo>
                  <a:pt x="787273" y="140677"/>
                </a:lnTo>
                <a:lnTo>
                  <a:pt x="793623" y="138722"/>
                </a:lnTo>
                <a:lnTo>
                  <a:pt x="798830" y="136093"/>
                </a:lnTo>
                <a:lnTo>
                  <a:pt x="798830" y="124815"/>
                </a:lnTo>
                <a:lnTo>
                  <a:pt x="798830" y="117500"/>
                </a:lnTo>
                <a:close/>
              </a:path>
              <a:path w="891539" h="156845">
                <a:moveTo>
                  <a:pt x="850138" y="60629"/>
                </a:moveTo>
                <a:lnTo>
                  <a:pt x="829183" y="60629"/>
                </a:lnTo>
                <a:lnTo>
                  <a:pt x="829183" y="0"/>
                </a:lnTo>
                <a:lnTo>
                  <a:pt x="808228" y="0"/>
                </a:lnTo>
                <a:lnTo>
                  <a:pt x="808228" y="152806"/>
                </a:lnTo>
                <a:lnTo>
                  <a:pt x="829183" y="152806"/>
                </a:lnTo>
                <a:lnTo>
                  <a:pt x="829183" y="80594"/>
                </a:lnTo>
                <a:lnTo>
                  <a:pt x="850138" y="80594"/>
                </a:lnTo>
                <a:lnTo>
                  <a:pt x="850138" y="60629"/>
                </a:lnTo>
                <a:close/>
              </a:path>
              <a:path w="891539" h="156845">
                <a:moveTo>
                  <a:pt x="891286" y="133337"/>
                </a:moveTo>
                <a:lnTo>
                  <a:pt x="890016" y="130048"/>
                </a:lnTo>
                <a:lnTo>
                  <a:pt x="884682" y="124574"/>
                </a:lnTo>
                <a:lnTo>
                  <a:pt x="881253" y="123215"/>
                </a:lnTo>
                <a:lnTo>
                  <a:pt x="877316" y="123215"/>
                </a:lnTo>
                <a:lnTo>
                  <a:pt x="873252" y="123215"/>
                </a:lnTo>
                <a:lnTo>
                  <a:pt x="869823" y="124561"/>
                </a:lnTo>
                <a:lnTo>
                  <a:pt x="864489" y="129984"/>
                </a:lnTo>
                <a:lnTo>
                  <a:pt x="863092" y="133299"/>
                </a:lnTo>
                <a:lnTo>
                  <a:pt x="863092" y="141224"/>
                </a:lnTo>
                <a:lnTo>
                  <a:pt x="864489" y="144589"/>
                </a:lnTo>
                <a:lnTo>
                  <a:pt x="867156" y="147307"/>
                </a:lnTo>
                <a:lnTo>
                  <a:pt x="869950" y="150025"/>
                </a:lnTo>
                <a:lnTo>
                  <a:pt x="873252" y="151384"/>
                </a:lnTo>
                <a:lnTo>
                  <a:pt x="881253" y="151384"/>
                </a:lnTo>
                <a:lnTo>
                  <a:pt x="884555" y="150012"/>
                </a:lnTo>
                <a:lnTo>
                  <a:pt x="887349" y="147269"/>
                </a:lnTo>
                <a:lnTo>
                  <a:pt x="890016" y="144526"/>
                </a:lnTo>
                <a:lnTo>
                  <a:pt x="891286" y="141173"/>
                </a:lnTo>
                <a:lnTo>
                  <a:pt x="891286" y="133337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251536"/>
            <a:ext cx="31038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프로젝</a:t>
            </a:r>
            <a:r>
              <a:rPr dirty="0" spc="-155"/>
              <a:t>트</a:t>
            </a:r>
            <a:r>
              <a:rPr dirty="0" spc="-285"/>
              <a:t> </a:t>
            </a:r>
            <a:r>
              <a:rPr dirty="0" spc="-150"/>
              <a:t>일정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334" y="1575308"/>
            <a:ext cx="6443980" cy="3247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프로젝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트</a:t>
            </a:r>
            <a:r>
              <a:rPr dirty="0" sz="1800" spc="-13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기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간</a:t>
            </a:r>
            <a:r>
              <a:rPr dirty="0" sz="1800" spc="-135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65">
                <a:solidFill>
                  <a:srgbClr val="00AF50"/>
                </a:solidFill>
                <a:latin typeface="Malgun Gothic"/>
                <a:cs typeface="Malgun Gothic"/>
              </a:rPr>
              <a:t>:</a:t>
            </a:r>
            <a:r>
              <a:rPr dirty="0" sz="1800" spc="-14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120">
                <a:latin typeface="Malgun Gothic"/>
                <a:cs typeface="Malgun Gothic"/>
              </a:rPr>
              <a:t>7</a:t>
            </a:r>
            <a:r>
              <a:rPr dirty="0" sz="1800" spc="-70">
                <a:latin typeface="Malgun Gothic"/>
                <a:cs typeface="Malgun Gothic"/>
              </a:rPr>
              <a:t>월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204">
                <a:latin typeface="Malgun Gothic"/>
                <a:cs typeface="Malgun Gothic"/>
              </a:rPr>
              <a:t>8</a:t>
            </a:r>
            <a:r>
              <a:rPr dirty="0" sz="1800" spc="-70">
                <a:latin typeface="Malgun Gothic"/>
                <a:cs typeface="Malgun Gothic"/>
              </a:rPr>
              <a:t>일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-225">
                <a:latin typeface="Malgun Gothic"/>
                <a:cs typeface="Malgun Gothic"/>
              </a:rPr>
              <a:t>~</a:t>
            </a:r>
            <a:r>
              <a:rPr dirty="0" sz="1800" spc="-140">
                <a:latin typeface="Malgun Gothic"/>
                <a:cs typeface="Malgun Gothic"/>
              </a:rPr>
              <a:t> </a:t>
            </a:r>
            <a:r>
              <a:rPr dirty="0" sz="1800" spc="125">
                <a:latin typeface="Malgun Gothic"/>
                <a:cs typeface="Malgun Gothic"/>
              </a:rPr>
              <a:t>7</a:t>
            </a:r>
            <a:r>
              <a:rPr dirty="0" sz="1800" spc="-70">
                <a:latin typeface="Malgun Gothic"/>
                <a:cs typeface="Malgun Gothic"/>
              </a:rPr>
              <a:t>월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225">
                <a:latin typeface="Malgun Gothic"/>
                <a:cs typeface="Malgun Gothic"/>
              </a:rPr>
              <a:t>2</a:t>
            </a:r>
            <a:r>
              <a:rPr dirty="0" sz="1800" spc="229">
                <a:latin typeface="Malgun Gothic"/>
                <a:cs typeface="Malgun Gothic"/>
              </a:rPr>
              <a:t>0</a:t>
            </a:r>
            <a:r>
              <a:rPr dirty="0" sz="1800" spc="-70">
                <a:latin typeface="Malgun Gothic"/>
                <a:cs typeface="Malgun Gothic"/>
              </a:rPr>
              <a:t>일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114">
                <a:latin typeface="Malgun Gothic"/>
                <a:cs typeface="Malgun Gothic"/>
              </a:rPr>
              <a:t>(</a:t>
            </a:r>
            <a:r>
              <a:rPr dirty="0" sz="1800" spc="190">
                <a:latin typeface="Malgun Gothic"/>
                <a:cs typeface="Malgun Gothic"/>
              </a:rPr>
              <a:t>9</a:t>
            </a:r>
            <a:r>
              <a:rPr dirty="0" sz="1800" spc="-65">
                <a:latin typeface="Malgun Gothic"/>
                <a:cs typeface="Malgun Gothic"/>
              </a:rPr>
              <a:t>일</a:t>
            </a:r>
            <a:r>
              <a:rPr dirty="0" sz="1800" spc="95">
                <a:latin typeface="Malgun Gothic"/>
                <a:cs typeface="Malgun Gothic"/>
              </a:rPr>
              <a:t>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har char="•"/>
            </a:pPr>
            <a:endParaRPr sz="115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팀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별</a:t>
            </a:r>
            <a:r>
              <a:rPr dirty="0" sz="1800" spc="-135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프로젝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트</a:t>
            </a:r>
            <a:r>
              <a:rPr dirty="0" sz="1800" spc="-13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계획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서</a:t>
            </a:r>
            <a:r>
              <a:rPr dirty="0" sz="1800" spc="-135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제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출</a:t>
            </a:r>
            <a:r>
              <a:rPr dirty="0" sz="1800" spc="-135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65">
                <a:solidFill>
                  <a:srgbClr val="00AF50"/>
                </a:solidFill>
                <a:latin typeface="Malgun Gothic"/>
                <a:cs typeface="Malgun Gothic"/>
              </a:rPr>
              <a:t>:</a:t>
            </a:r>
            <a:r>
              <a:rPr dirty="0" sz="1800" spc="-125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120">
                <a:latin typeface="Malgun Gothic"/>
                <a:cs typeface="Malgun Gothic"/>
              </a:rPr>
              <a:t>7</a:t>
            </a:r>
            <a:r>
              <a:rPr dirty="0" sz="1800" spc="-70">
                <a:latin typeface="Malgun Gothic"/>
                <a:cs typeface="Malgun Gothic"/>
              </a:rPr>
              <a:t>월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15">
                <a:latin typeface="Malgun Gothic"/>
                <a:cs typeface="Malgun Gothic"/>
              </a:rPr>
              <a:t>1</a:t>
            </a:r>
            <a:r>
              <a:rPr dirty="0" sz="1800" spc="10">
                <a:latin typeface="Malgun Gothic"/>
                <a:cs typeface="Malgun Gothic"/>
              </a:rPr>
              <a:t>2</a:t>
            </a:r>
            <a:r>
              <a:rPr dirty="0" sz="1800" spc="-65">
                <a:latin typeface="Malgun Gothic"/>
                <a:cs typeface="Malgun Gothic"/>
              </a:rPr>
              <a:t>일</a:t>
            </a:r>
            <a:r>
              <a:rPr dirty="0" sz="1800" spc="110">
                <a:latin typeface="Malgun Gothic"/>
                <a:cs typeface="Malgun Gothic"/>
              </a:rPr>
              <a:t>(</a:t>
            </a:r>
            <a:r>
              <a:rPr dirty="0" sz="1800" spc="-65">
                <a:latin typeface="Malgun Gothic"/>
                <a:cs typeface="Malgun Gothic"/>
              </a:rPr>
              <a:t>월</a:t>
            </a:r>
            <a:r>
              <a:rPr dirty="0" sz="1800" spc="95">
                <a:latin typeface="Malgun Gothic"/>
                <a:cs typeface="Malgun Gothic"/>
              </a:rPr>
              <a:t>)</a:t>
            </a:r>
            <a:r>
              <a:rPr dirty="0" sz="1800" spc="-165">
                <a:latin typeface="Malgun Gothic"/>
                <a:cs typeface="Malgun Gothic"/>
              </a:rPr>
              <a:t> </a:t>
            </a:r>
            <a:r>
              <a:rPr dirty="0" sz="1800" spc="-65">
                <a:latin typeface="Malgun Gothic"/>
                <a:cs typeface="Malgun Gothic"/>
              </a:rPr>
              <a:t>오</a:t>
            </a:r>
            <a:r>
              <a:rPr dirty="0" sz="1800" spc="-70">
                <a:latin typeface="Malgun Gothic"/>
                <a:cs typeface="Malgun Gothic"/>
              </a:rPr>
              <a:t>후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204">
                <a:latin typeface="Malgun Gothic"/>
                <a:cs typeface="Malgun Gothic"/>
              </a:rPr>
              <a:t>5</a:t>
            </a:r>
            <a:r>
              <a:rPr dirty="0" sz="1800" spc="-65">
                <a:latin typeface="Malgun Gothic"/>
                <a:cs typeface="Malgun Gothic"/>
              </a:rPr>
              <a:t>시까지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har char="•"/>
            </a:pPr>
            <a:endParaRPr sz="145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팀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별</a:t>
            </a:r>
            <a:r>
              <a:rPr dirty="0" sz="1800" spc="-135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포트폴리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오</a:t>
            </a:r>
            <a:r>
              <a:rPr dirty="0" sz="1800" spc="-13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제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출</a:t>
            </a:r>
            <a:r>
              <a:rPr dirty="0" sz="1800" spc="-135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65">
                <a:solidFill>
                  <a:srgbClr val="00AF50"/>
                </a:solidFill>
                <a:latin typeface="Malgun Gothic"/>
                <a:cs typeface="Malgun Gothic"/>
              </a:rPr>
              <a:t>:</a:t>
            </a:r>
            <a:r>
              <a:rPr dirty="0" sz="1800" spc="-14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120">
                <a:latin typeface="Malgun Gothic"/>
                <a:cs typeface="Malgun Gothic"/>
              </a:rPr>
              <a:t>7</a:t>
            </a:r>
            <a:r>
              <a:rPr dirty="0" sz="1800" spc="-70">
                <a:latin typeface="Malgun Gothic"/>
                <a:cs typeface="Malgun Gothic"/>
              </a:rPr>
              <a:t>월</a:t>
            </a:r>
            <a:r>
              <a:rPr dirty="0" sz="1800" spc="-125">
                <a:latin typeface="Malgun Gothic"/>
                <a:cs typeface="Malgun Gothic"/>
              </a:rPr>
              <a:t> </a:t>
            </a:r>
            <a:r>
              <a:rPr dirty="0" sz="1800" spc="225">
                <a:latin typeface="Malgun Gothic"/>
                <a:cs typeface="Malgun Gothic"/>
              </a:rPr>
              <a:t>2</a:t>
            </a:r>
            <a:r>
              <a:rPr dirty="0" sz="1800" spc="229">
                <a:latin typeface="Malgun Gothic"/>
                <a:cs typeface="Malgun Gothic"/>
              </a:rPr>
              <a:t>0</a:t>
            </a:r>
            <a:r>
              <a:rPr dirty="0" sz="1800" spc="-65">
                <a:latin typeface="Malgun Gothic"/>
                <a:cs typeface="Malgun Gothic"/>
              </a:rPr>
              <a:t>일</a:t>
            </a:r>
            <a:r>
              <a:rPr dirty="0" sz="1800" spc="110">
                <a:latin typeface="Malgun Gothic"/>
                <a:cs typeface="Malgun Gothic"/>
              </a:rPr>
              <a:t>(</a:t>
            </a:r>
            <a:r>
              <a:rPr dirty="0" sz="1800" spc="-65">
                <a:latin typeface="Malgun Gothic"/>
                <a:cs typeface="Malgun Gothic"/>
              </a:rPr>
              <a:t>수</a:t>
            </a:r>
            <a:r>
              <a:rPr dirty="0" sz="1800" spc="95">
                <a:latin typeface="Malgun Gothic"/>
                <a:cs typeface="Malgun Gothic"/>
              </a:rPr>
              <a:t>)</a:t>
            </a:r>
            <a:r>
              <a:rPr dirty="0" sz="1800" spc="-165">
                <a:latin typeface="Malgun Gothic"/>
                <a:cs typeface="Malgun Gothic"/>
              </a:rPr>
              <a:t> </a:t>
            </a:r>
            <a:r>
              <a:rPr dirty="0" sz="1800" spc="-65">
                <a:latin typeface="Malgun Gothic"/>
                <a:cs typeface="Malgun Gothic"/>
              </a:rPr>
              <a:t>오</a:t>
            </a:r>
            <a:r>
              <a:rPr dirty="0" sz="1800" spc="-70">
                <a:latin typeface="Malgun Gothic"/>
                <a:cs typeface="Malgun Gothic"/>
              </a:rPr>
              <a:t>후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204">
                <a:latin typeface="Malgun Gothic"/>
                <a:cs typeface="Malgun Gothic"/>
              </a:rPr>
              <a:t>5</a:t>
            </a:r>
            <a:r>
              <a:rPr dirty="0" sz="1800" spc="-65">
                <a:latin typeface="Malgun Gothic"/>
                <a:cs typeface="Malgun Gothic"/>
              </a:rPr>
              <a:t>시까지</a:t>
            </a:r>
            <a:endParaRPr sz="1800">
              <a:latin typeface="Malgun Gothic"/>
              <a:cs typeface="Malgun Gothic"/>
            </a:endParaRPr>
          </a:p>
          <a:p>
            <a:pPr marL="2350770">
              <a:lnSpc>
                <a:spcPct val="100000"/>
              </a:lnSpc>
              <a:spcBef>
                <a:spcPts val="65"/>
              </a:spcBef>
            </a:pPr>
            <a:r>
              <a:rPr dirty="0" sz="1400" spc="200">
                <a:solidFill>
                  <a:srgbClr val="E36C09"/>
                </a:solidFill>
                <a:latin typeface="Malgun Gothic"/>
                <a:cs typeface="Malgun Gothic"/>
              </a:rPr>
              <a:t>(L</a:t>
            </a:r>
            <a:r>
              <a:rPr dirty="0" sz="1400" spc="335">
                <a:solidFill>
                  <a:srgbClr val="E36C09"/>
                </a:solidFill>
                <a:latin typeface="Malgun Gothic"/>
                <a:cs typeface="Malgun Gothic"/>
              </a:rPr>
              <a:t>C</a:t>
            </a:r>
            <a:r>
              <a:rPr dirty="0" sz="1400" spc="70">
                <a:solidFill>
                  <a:srgbClr val="E36C09"/>
                </a:solidFill>
                <a:latin typeface="Malgun Gothic"/>
                <a:cs typeface="Malgun Gothic"/>
              </a:rPr>
              <a:t>-</a:t>
            </a:r>
            <a:r>
              <a:rPr dirty="0" sz="1400" spc="-60">
                <a:solidFill>
                  <a:srgbClr val="E36C09"/>
                </a:solidFill>
                <a:latin typeface="Malgun Gothic"/>
                <a:cs typeface="Malgun Gothic"/>
              </a:rPr>
              <a:t>데</a:t>
            </a:r>
            <a:r>
              <a:rPr dirty="0" sz="1400" spc="-50">
                <a:solidFill>
                  <a:srgbClr val="E36C09"/>
                </a:solidFill>
                <a:latin typeface="Malgun Gothic"/>
                <a:cs typeface="Malgun Gothic"/>
              </a:rPr>
              <a:t>이터</a:t>
            </a:r>
            <a:r>
              <a:rPr dirty="0" sz="1400" spc="-140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dirty="0" sz="1400" spc="-40">
                <a:solidFill>
                  <a:srgbClr val="E36C09"/>
                </a:solidFill>
                <a:latin typeface="Malgun Gothic"/>
                <a:cs typeface="Malgun Gothic"/>
              </a:rPr>
              <a:t>시</a:t>
            </a:r>
            <a:r>
              <a:rPr dirty="0" sz="1400" spc="-50">
                <a:solidFill>
                  <a:srgbClr val="E36C09"/>
                </a:solidFill>
                <a:latin typeface="Malgun Gothic"/>
                <a:cs typeface="Malgun Gothic"/>
              </a:rPr>
              <a:t>각</a:t>
            </a:r>
            <a:r>
              <a:rPr dirty="0" sz="1400" spc="-45">
                <a:solidFill>
                  <a:srgbClr val="E36C09"/>
                </a:solidFill>
                <a:latin typeface="Malgun Gothic"/>
                <a:cs typeface="Malgun Gothic"/>
              </a:rPr>
              <a:t>화</a:t>
            </a:r>
            <a:r>
              <a:rPr dirty="0" sz="1400" spc="225">
                <a:solidFill>
                  <a:srgbClr val="E36C09"/>
                </a:solidFill>
                <a:latin typeface="Malgun Gothic"/>
                <a:cs typeface="Malgun Gothic"/>
              </a:rPr>
              <a:t>P</a:t>
            </a:r>
            <a:r>
              <a:rPr dirty="0" sz="1400" spc="405">
                <a:solidFill>
                  <a:srgbClr val="E36C09"/>
                </a:solidFill>
                <a:latin typeface="Malgun Gothic"/>
                <a:cs typeface="Malgun Gothic"/>
              </a:rPr>
              <a:t>JT</a:t>
            </a:r>
            <a:r>
              <a:rPr dirty="0" sz="1400" spc="70">
                <a:solidFill>
                  <a:srgbClr val="E36C09"/>
                </a:solidFill>
                <a:latin typeface="Malgun Gothic"/>
                <a:cs typeface="Malgun Gothic"/>
              </a:rPr>
              <a:t>-</a:t>
            </a:r>
            <a:r>
              <a:rPr dirty="0" sz="1400" spc="-60">
                <a:solidFill>
                  <a:srgbClr val="E36C09"/>
                </a:solidFill>
                <a:latin typeface="Malgun Gothic"/>
                <a:cs typeface="Malgun Gothic"/>
              </a:rPr>
              <a:t>과</a:t>
            </a:r>
            <a:r>
              <a:rPr dirty="0" sz="1400" spc="-50">
                <a:solidFill>
                  <a:srgbClr val="E36C09"/>
                </a:solidFill>
                <a:latin typeface="Malgun Gothic"/>
                <a:cs typeface="Malgun Gothic"/>
              </a:rPr>
              <a:t>제</a:t>
            </a:r>
            <a:r>
              <a:rPr dirty="0" sz="1400" spc="-60">
                <a:solidFill>
                  <a:srgbClr val="E36C09"/>
                </a:solidFill>
                <a:latin typeface="Malgun Gothic"/>
                <a:cs typeface="Malgun Gothic"/>
              </a:rPr>
              <a:t>제</a:t>
            </a:r>
            <a:r>
              <a:rPr dirty="0" sz="1400" spc="-50">
                <a:solidFill>
                  <a:srgbClr val="E36C09"/>
                </a:solidFill>
                <a:latin typeface="Malgun Gothic"/>
                <a:cs typeface="Malgun Gothic"/>
              </a:rPr>
              <a:t>출</a:t>
            </a:r>
            <a:r>
              <a:rPr dirty="0" sz="1400" spc="-140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dirty="0" sz="1400" spc="-35">
                <a:solidFill>
                  <a:srgbClr val="E36C09"/>
                </a:solidFill>
                <a:latin typeface="Malgun Gothic"/>
                <a:cs typeface="Malgun Gothic"/>
              </a:rPr>
              <a:t>전</a:t>
            </a:r>
            <a:r>
              <a:rPr dirty="0" sz="1400" spc="-50">
                <a:solidFill>
                  <a:srgbClr val="E36C09"/>
                </a:solidFill>
                <a:latin typeface="Malgun Gothic"/>
                <a:cs typeface="Malgun Gothic"/>
              </a:rPr>
              <a:t>원</a:t>
            </a:r>
            <a:r>
              <a:rPr dirty="0" sz="1400" spc="-130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dirty="0" sz="1400" spc="-35">
                <a:solidFill>
                  <a:srgbClr val="E36C09"/>
                </a:solidFill>
                <a:latin typeface="Malgun Gothic"/>
                <a:cs typeface="Malgun Gothic"/>
              </a:rPr>
              <a:t>개</a:t>
            </a:r>
            <a:r>
              <a:rPr dirty="0" sz="1400" spc="-50">
                <a:solidFill>
                  <a:srgbClr val="E36C09"/>
                </a:solidFill>
                <a:latin typeface="Malgun Gothic"/>
                <a:cs typeface="Malgun Gothic"/>
              </a:rPr>
              <a:t>별</a:t>
            </a:r>
            <a:r>
              <a:rPr dirty="0" sz="1400" spc="-120">
                <a:solidFill>
                  <a:srgbClr val="E36C09"/>
                </a:solidFill>
                <a:latin typeface="Malgun Gothic"/>
                <a:cs typeface="Malgun Gothic"/>
              </a:rPr>
              <a:t> </a:t>
            </a:r>
            <a:r>
              <a:rPr dirty="0" sz="1400" spc="-40">
                <a:solidFill>
                  <a:srgbClr val="E36C09"/>
                </a:solidFill>
                <a:latin typeface="Malgun Gothic"/>
                <a:cs typeface="Malgun Gothic"/>
              </a:rPr>
              <a:t>업</a:t>
            </a:r>
            <a:r>
              <a:rPr dirty="0" sz="1400" spc="-50">
                <a:solidFill>
                  <a:srgbClr val="E36C09"/>
                </a:solidFill>
                <a:latin typeface="Malgun Gothic"/>
                <a:cs typeface="Malgun Gothic"/>
              </a:rPr>
              <a:t>로</a:t>
            </a:r>
            <a:r>
              <a:rPr dirty="0" sz="1400" spc="-45">
                <a:solidFill>
                  <a:srgbClr val="E36C09"/>
                </a:solidFill>
                <a:latin typeface="Malgun Gothic"/>
                <a:cs typeface="Malgun Gothic"/>
              </a:rPr>
              <a:t>드</a:t>
            </a:r>
            <a:r>
              <a:rPr dirty="0" sz="1400" spc="75">
                <a:solidFill>
                  <a:srgbClr val="E36C09"/>
                </a:solidFill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최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종</a:t>
            </a:r>
            <a:r>
              <a:rPr dirty="0" sz="1800" spc="-135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프로젝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트</a:t>
            </a:r>
            <a:r>
              <a:rPr dirty="0" sz="1800" spc="-130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-65">
                <a:solidFill>
                  <a:srgbClr val="00AF50"/>
                </a:solidFill>
                <a:latin typeface="Malgun Gothic"/>
                <a:cs typeface="Malgun Gothic"/>
              </a:rPr>
              <a:t>발</a:t>
            </a:r>
            <a:r>
              <a:rPr dirty="0" sz="1800" spc="-70">
                <a:solidFill>
                  <a:srgbClr val="00AF50"/>
                </a:solidFill>
                <a:latin typeface="Malgun Gothic"/>
                <a:cs typeface="Malgun Gothic"/>
              </a:rPr>
              <a:t>표</a:t>
            </a:r>
            <a:r>
              <a:rPr dirty="0" sz="1800" spc="-135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65">
                <a:solidFill>
                  <a:srgbClr val="00AF50"/>
                </a:solidFill>
                <a:latin typeface="Malgun Gothic"/>
                <a:cs typeface="Malgun Gothic"/>
              </a:rPr>
              <a:t>:</a:t>
            </a:r>
            <a:r>
              <a:rPr dirty="0" sz="1800" spc="-125">
                <a:solidFill>
                  <a:srgbClr val="00AF50"/>
                </a:solidFill>
                <a:latin typeface="Malgun Gothic"/>
                <a:cs typeface="Malgun Gothic"/>
              </a:rPr>
              <a:t> </a:t>
            </a:r>
            <a:r>
              <a:rPr dirty="0" sz="1800" spc="120">
                <a:latin typeface="Malgun Gothic"/>
                <a:cs typeface="Malgun Gothic"/>
              </a:rPr>
              <a:t>7</a:t>
            </a:r>
            <a:r>
              <a:rPr dirty="0" sz="1800" spc="-70">
                <a:latin typeface="Malgun Gothic"/>
                <a:cs typeface="Malgun Gothic"/>
              </a:rPr>
              <a:t>월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225">
                <a:latin typeface="Malgun Gothic"/>
                <a:cs typeface="Malgun Gothic"/>
              </a:rPr>
              <a:t>2</a:t>
            </a:r>
            <a:r>
              <a:rPr dirty="0" sz="1800" spc="229">
                <a:latin typeface="Malgun Gothic"/>
                <a:cs typeface="Malgun Gothic"/>
              </a:rPr>
              <a:t>0</a:t>
            </a:r>
            <a:r>
              <a:rPr dirty="0" sz="1800" spc="-70">
                <a:latin typeface="Malgun Gothic"/>
                <a:cs typeface="Malgun Gothic"/>
              </a:rPr>
              <a:t>일</a:t>
            </a:r>
            <a:r>
              <a:rPr dirty="0" sz="1800" spc="-145">
                <a:latin typeface="Malgun Gothic"/>
                <a:cs typeface="Malgun Gothic"/>
              </a:rPr>
              <a:t> </a:t>
            </a:r>
            <a:r>
              <a:rPr dirty="0" sz="1800" spc="-65">
                <a:latin typeface="Malgun Gothic"/>
                <a:cs typeface="Malgun Gothic"/>
              </a:rPr>
              <a:t>오</a:t>
            </a:r>
            <a:r>
              <a:rPr dirty="0" sz="1800" spc="-70">
                <a:latin typeface="Malgun Gothic"/>
                <a:cs typeface="Malgun Gothic"/>
              </a:rPr>
              <a:t>후</a:t>
            </a:r>
            <a:r>
              <a:rPr dirty="0" sz="1800" spc="-125">
                <a:latin typeface="Malgun Gothic"/>
                <a:cs typeface="Malgun Gothic"/>
              </a:rPr>
              <a:t> </a:t>
            </a:r>
            <a:r>
              <a:rPr dirty="0" sz="1800" spc="-170">
                <a:latin typeface="Malgun Gothic"/>
                <a:cs typeface="Malgun Gothic"/>
              </a:rPr>
              <a:t>1</a:t>
            </a:r>
            <a:r>
              <a:rPr dirty="0" sz="1800" spc="-65">
                <a:latin typeface="Malgun Gothic"/>
                <a:cs typeface="Malgun Gothic"/>
              </a:rPr>
              <a:t>시</a:t>
            </a:r>
            <a:r>
              <a:rPr dirty="0" sz="1800" spc="-225">
                <a:latin typeface="Malgun Gothic"/>
                <a:cs typeface="Malgun Gothic"/>
              </a:rPr>
              <a:t>~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har char="•"/>
            </a:pPr>
            <a:endParaRPr sz="115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65">
                <a:latin typeface="Malgun Gothic"/>
                <a:cs typeface="Malgun Gothic"/>
              </a:rPr>
              <a:t>우</a:t>
            </a:r>
            <a:r>
              <a:rPr dirty="0" sz="1800" spc="-70">
                <a:latin typeface="Malgun Gothic"/>
                <a:cs typeface="Malgun Gothic"/>
              </a:rPr>
              <a:t>수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-70">
                <a:latin typeface="Malgun Gothic"/>
                <a:cs typeface="Malgun Gothic"/>
              </a:rPr>
              <a:t>조</a:t>
            </a:r>
            <a:r>
              <a:rPr dirty="0" sz="1800" spc="-125">
                <a:latin typeface="Malgun Gothic"/>
                <a:cs typeface="Malgun Gothic"/>
              </a:rPr>
              <a:t> </a:t>
            </a:r>
            <a:r>
              <a:rPr dirty="0" sz="1800" spc="-65">
                <a:latin typeface="Malgun Gothic"/>
                <a:cs typeface="Malgun Gothic"/>
              </a:rPr>
              <a:t>시</a:t>
            </a:r>
            <a:r>
              <a:rPr dirty="0" sz="1800" spc="-70">
                <a:latin typeface="Malgun Gothic"/>
                <a:cs typeface="Malgun Gothic"/>
              </a:rPr>
              <a:t>상</a:t>
            </a:r>
            <a:r>
              <a:rPr dirty="0" sz="1800" spc="-130">
                <a:latin typeface="Malgun Gothic"/>
                <a:cs typeface="Malgun Gothic"/>
              </a:rPr>
              <a:t> </a:t>
            </a:r>
            <a:r>
              <a:rPr dirty="0" sz="1800" spc="65">
                <a:latin typeface="Malgun Gothic"/>
                <a:cs typeface="Malgun Gothic"/>
              </a:rPr>
              <a:t>:</a:t>
            </a:r>
            <a:r>
              <a:rPr dirty="0" sz="1800" spc="-140">
                <a:latin typeface="Malgun Gothic"/>
                <a:cs typeface="Malgun Gothic"/>
              </a:rPr>
              <a:t> </a:t>
            </a:r>
            <a:r>
              <a:rPr dirty="0" sz="1800" spc="-65">
                <a:latin typeface="Malgun Gothic"/>
                <a:cs typeface="Malgun Gothic"/>
              </a:rPr>
              <a:t>발</a:t>
            </a:r>
            <a:r>
              <a:rPr dirty="0" sz="1800" spc="-70">
                <a:latin typeface="Malgun Gothic"/>
                <a:cs typeface="Malgun Gothic"/>
              </a:rPr>
              <a:t>표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-65">
                <a:latin typeface="Malgun Gothic"/>
                <a:cs typeface="Malgun Gothic"/>
              </a:rPr>
              <a:t>종</a:t>
            </a:r>
            <a:r>
              <a:rPr dirty="0" sz="1800" spc="-70">
                <a:latin typeface="Malgun Gothic"/>
                <a:cs typeface="Malgun Gothic"/>
              </a:rPr>
              <a:t>료</a:t>
            </a:r>
            <a:r>
              <a:rPr dirty="0" sz="1800" spc="-125">
                <a:latin typeface="Malgun Gothic"/>
                <a:cs typeface="Malgun Gothic"/>
              </a:rPr>
              <a:t> </a:t>
            </a:r>
            <a:r>
              <a:rPr dirty="0" sz="1800" spc="-70">
                <a:latin typeface="Malgun Gothic"/>
                <a:cs typeface="Malgun Gothic"/>
              </a:rPr>
              <a:t>후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-60">
                <a:latin typeface="Malgun Gothic"/>
                <a:cs typeface="Malgun Gothic"/>
              </a:rPr>
              <a:t>채</a:t>
            </a:r>
            <a:r>
              <a:rPr dirty="0" sz="1800" spc="-70">
                <a:latin typeface="Malgun Gothic"/>
                <a:cs typeface="Malgun Gothic"/>
              </a:rPr>
              <a:t>점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40">
                <a:latin typeface="Malgun Gothic"/>
                <a:cs typeface="Malgun Gothic"/>
              </a:rPr>
              <a:t>,</a:t>
            </a:r>
            <a:r>
              <a:rPr dirty="0" sz="1800" spc="-125">
                <a:latin typeface="Malgun Gothic"/>
                <a:cs typeface="Malgun Gothic"/>
              </a:rPr>
              <a:t> </a:t>
            </a:r>
            <a:r>
              <a:rPr dirty="0" sz="1800" spc="-65">
                <a:latin typeface="Malgun Gothic"/>
                <a:cs typeface="Malgun Gothic"/>
              </a:rPr>
              <a:t>당</a:t>
            </a:r>
            <a:r>
              <a:rPr dirty="0" sz="1800" spc="-70">
                <a:latin typeface="Malgun Gothic"/>
                <a:cs typeface="Malgun Gothic"/>
              </a:rPr>
              <a:t>일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-65">
                <a:latin typeface="Malgun Gothic"/>
                <a:cs typeface="Malgun Gothic"/>
              </a:rPr>
              <a:t>시</a:t>
            </a:r>
            <a:r>
              <a:rPr dirty="0" sz="1800" spc="-70">
                <a:latin typeface="Malgun Gothic"/>
                <a:cs typeface="Malgun Gothic"/>
              </a:rPr>
              <a:t>상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-65">
                <a:latin typeface="Malgun Gothic"/>
                <a:cs typeface="Malgun Gothic"/>
              </a:rPr>
              <a:t>진행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Malgun Gothic"/>
              <a:cs typeface="Malgun Gothic"/>
            </a:endParaRPr>
          </a:p>
          <a:p>
            <a:pPr marL="268605">
              <a:lnSpc>
                <a:spcPct val="100000"/>
              </a:lnSpc>
            </a:pPr>
            <a:r>
              <a:rPr dirty="0" sz="1400" spc="85">
                <a:latin typeface="Malgun Gothic"/>
                <a:cs typeface="Malgun Gothic"/>
              </a:rPr>
              <a:t>(</a:t>
            </a:r>
            <a:r>
              <a:rPr dirty="0" sz="1400" spc="-45">
                <a:latin typeface="Malgun Gothic"/>
                <a:cs typeface="Malgun Gothic"/>
              </a:rPr>
              <a:t>상</a:t>
            </a:r>
            <a:r>
              <a:rPr dirty="0" sz="1400" spc="-50">
                <a:latin typeface="Malgun Gothic"/>
                <a:cs typeface="Malgun Gothic"/>
              </a:rPr>
              <a:t>장</a:t>
            </a:r>
            <a:r>
              <a:rPr dirty="0" sz="1400" spc="-140">
                <a:latin typeface="Malgun Gothic"/>
                <a:cs typeface="Malgun Gothic"/>
              </a:rPr>
              <a:t> </a:t>
            </a:r>
            <a:r>
              <a:rPr dirty="0" sz="1400" spc="50">
                <a:latin typeface="Malgun Gothic"/>
                <a:cs typeface="Malgun Gothic"/>
              </a:rPr>
              <a:t>:</a:t>
            </a:r>
            <a:r>
              <a:rPr dirty="0" sz="1400" spc="-114">
                <a:latin typeface="Malgun Gothic"/>
                <a:cs typeface="Malgun Gothic"/>
              </a:rPr>
              <a:t> </a:t>
            </a:r>
            <a:r>
              <a:rPr dirty="0" sz="1400" spc="229">
                <a:latin typeface="Malgun Gothic"/>
                <a:cs typeface="Malgun Gothic"/>
              </a:rPr>
              <a:t>P</a:t>
            </a:r>
            <a:r>
              <a:rPr dirty="0" sz="1400" spc="204">
                <a:latin typeface="Malgun Gothic"/>
                <a:cs typeface="Malgun Gothic"/>
              </a:rPr>
              <a:t>D</a:t>
            </a:r>
            <a:r>
              <a:rPr dirty="0" sz="1400" spc="245">
                <a:latin typeface="Malgun Gothic"/>
                <a:cs typeface="Malgun Gothic"/>
              </a:rPr>
              <a:t>F</a:t>
            </a:r>
            <a:r>
              <a:rPr dirty="0" sz="1400" spc="-125">
                <a:latin typeface="Malgun Gothic"/>
                <a:cs typeface="Malgun Gothic"/>
              </a:rPr>
              <a:t> </a:t>
            </a:r>
            <a:r>
              <a:rPr dirty="0" sz="1400" spc="-35">
                <a:latin typeface="Malgun Gothic"/>
                <a:cs typeface="Malgun Gothic"/>
              </a:rPr>
              <a:t>파</a:t>
            </a:r>
            <a:r>
              <a:rPr dirty="0" sz="1400" spc="-50">
                <a:latin typeface="Malgun Gothic"/>
                <a:cs typeface="Malgun Gothic"/>
              </a:rPr>
              <a:t>일로</a:t>
            </a:r>
            <a:r>
              <a:rPr dirty="0" sz="1400" spc="-125">
                <a:latin typeface="Malgun Gothic"/>
                <a:cs typeface="Malgun Gothic"/>
              </a:rPr>
              <a:t> </a:t>
            </a:r>
            <a:r>
              <a:rPr dirty="0" sz="1400" spc="-35">
                <a:latin typeface="Malgun Gothic"/>
                <a:cs typeface="Malgun Gothic"/>
              </a:rPr>
              <a:t>개</a:t>
            </a:r>
            <a:r>
              <a:rPr dirty="0" sz="1400" spc="-50">
                <a:latin typeface="Malgun Gothic"/>
                <a:cs typeface="Malgun Gothic"/>
              </a:rPr>
              <a:t>인</a:t>
            </a:r>
            <a:r>
              <a:rPr dirty="0" sz="1400" spc="-130">
                <a:latin typeface="Malgun Gothic"/>
                <a:cs typeface="Malgun Gothic"/>
              </a:rPr>
              <a:t> </a:t>
            </a:r>
            <a:r>
              <a:rPr dirty="0" sz="1400" spc="-35">
                <a:latin typeface="Malgun Gothic"/>
                <a:cs typeface="Malgun Gothic"/>
              </a:rPr>
              <a:t>이메</a:t>
            </a:r>
            <a:r>
              <a:rPr dirty="0" sz="1400" spc="-50">
                <a:latin typeface="Malgun Gothic"/>
                <a:cs typeface="Malgun Gothic"/>
              </a:rPr>
              <a:t>일</a:t>
            </a:r>
            <a:r>
              <a:rPr dirty="0" sz="1400" spc="-140">
                <a:latin typeface="Malgun Gothic"/>
                <a:cs typeface="Malgun Gothic"/>
              </a:rPr>
              <a:t> </a:t>
            </a:r>
            <a:r>
              <a:rPr dirty="0" sz="1400" spc="-35">
                <a:latin typeface="Malgun Gothic"/>
                <a:cs typeface="Malgun Gothic"/>
              </a:rPr>
              <a:t>전</a:t>
            </a:r>
            <a:r>
              <a:rPr dirty="0" sz="1400" spc="-50">
                <a:latin typeface="Malgun Gothic"/>
                <a:cs typeface="Malgun Gothic"/>
              </a:rPr>
              <a:t>송</a:t>
            </a:r>
            <a:r>
              <a:rPr dirty="0" sz="1400" spc="-125">
                <a:latin typeface="Malgun Gothic"/>
                <a:cs typeface="Malgun Gothic"/>
              </a:rPr>
              <a:t> </a:t>
            </a:r>
            <a:r>
              <a:rPr dirty="0" sz="1400" spc="190">
                <a:latin typeface="Malgun Gothic"/>
                <a:cs typeface="Malgun Gothic"/>
              </a:rPr>
              <a:t>/</a:t>
            </a:r>
            <a:r>
              <a:rPr dirty="0" sz="1400" spc="-100">
                <a:latin typeface="Malgun Gothic"/>
                <a:cs typeface="Malgun Gothic"/>
              </a:rPr>
              <a:t> </a:t>
            </a:r>
            <a:r>
              <a:rPr dirty="0" sz="1400" spc="-35">
                <a:latin typeface="Malgun Gothic"/>
                <a:cs typeface="Malgun Gothic"/>
              </a:rPr>
              <a:t>시</a:t>
            </a:r>
            <a:r>
              <a:rPr dirty="0" sz="1400" spc="-50">
                <a:latin typeface="Malgun Gothic"/>
                <a:cs typeface="Malgun Gothic"/>
              </a:rPr>
              <a:t>상품</a:t>
            </a:r>
            <a:r>
              <a:rPr dirty="0" sz="1400" spc="-125">
                <a:latin typeface="Malgun Gothic"/>
                <a:cs typeface="Malgun Gothic"/>
              </a:rPr>
              <a:t> </a:t>
            </a:r>
            <a:r>
              <a:rPr dirty="0" sz="1400" spc="50">
                <a:latin typeface="Malgun Gothic"/>
                <a:cs typeface="Malgun Gothic"/>
              </a:rPr>
              <a:t>:</a:t>
            </a:r>
            <a:r>
              <a:rPr dirty="0" sz="1400" spc="-110">
                <a:latin typeface="Malgun Gothic"/>
                <a:cs typeface="Malgun Gothic"/>
              </a:rPr>
              <a:t> </a:t>
            </a:r>
            <a:r>
              <a:rPr dirty="0" sz="1400" spc="-35">
                <a:latin typeface="Malgun Gothic"/>
                <a:cs typeface="Malgun Gothic"/>
              </a:rPr>
              <a:t>자</a:t>
            </a:r>
            <a:r>
              <a:rPr dirty="0" sz="1400" spc="-50">
                <a:latin typeface="Malgun Gothic"/>
                <a:cs typeface="Malgun Gothic"/>
              </a:rPr>
              <a:t>택</a:t>
            </a:r>
            <a:r>
              <a:rPr dirty="0" sz="1400" spc="-114">
                <a:latin typeface="Malgun Gothic"/>
                <a:cs typeface="Malgun Gothic"/>
              </a:rPr>
              <a:t> </a:t>
            </a:r>
            <a:r>
              <a:rPr dirty="0" sz="1400" spc="-35">
                <a:latin typeface="Malgun Gothic"/>
                <a:cs typeface="Malgun Gothic"/>
              </a:rPr>
              <a:t>배</a:t>
            </a:r>
            <a:r>
              <a:rPr dirty="0" sz="1400" spc="-50">
                <a:latin typeface="Malgun Gothic"/>
                <a:cs typeface="Malgun Gothic"/>
              </a:rPr>
              <a:t>송</a:t>
            </a:r>
            <a:r>
              <a:rPr dirty="0" sz="1400" spc="-130">
                <a:latin typeface="Malgun Gothic"/>
                <a:cs typeface="Malgun Gothic"/>
              </a:rPr>
              <a:t> </a:t>
            </a:r>
            <a:r>
              <a:rPr dirty="0" sz="1400" spc="-35">
                <a:latin typeface="Malgun Gothic"/>
                <a:cs typeface="Malgun Gothic"/>
              </a:rPr>
              <a:t>예</a:t>
            </a:r>
            <a:r>
              <a:rPr dirty="0" sz="1400" spc="-45">
                <a:latin typeface="Malgun Gothic"/>
                <a:cs typeface="Malgun Gothic"/>
              </a:rPr>
              <a:t>정</a:t>
            </a:r>
            <a:r>
              <a:rPr dirty="0" sz="1400" spc="75">
                <a:latin typeface="Malgun Gothic"/>
                <a:cs typeface="Malgun Gothic"/>
              </a:rPr>
              <a:t>)</a:t>
            </a:r>
            <a:endParaRPr sz="140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334" y="5634938"/>
            <a:ext cx="2279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95">
                <a:latin typeface="Malgun Gothic"/>
                <a:cs typeface="Malgun Gothic"/>
              </a:rPr>
              <a:t>※</a:t>
            </a:r>
            <a:r>
              <a:rPr dirty="0" sz="1200" spc="-45">
                <a:latin typeface="Malgun Gothic"/>
                <a:cs typeface="Malgun Gothic"/>
              </a:rPr>
              <a:t>세</a:t>
            </a:r>
            <a:r>
              <a:rPr dirty="0" sz="1200" spc="-50">
                <a:latin typeface="Malgun Gothic"/>
                <a:cs typeface="Malgun Gothic"/>
              </a:rPr>
              <a:t>부</a:t>
            </a:r>
            <a:r>
              <a:rPr dirty="0" sz="1200" spc="-114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일정</a:t>
            </a:r>
            <a:r>
              <a:rPr dirty="0" sz="1200" spc="-50">
                <a:latin typeface="Malgun Gothic"/>
                <a:cs typeface="Malgun Gothic"/>
              </a:rPr>
              <a:t>은</a:t>
            </a:r>
            <a:r>
              <a:rPr dirty="0" sz="1200" spc="-125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변경</a:t>
            </a:r>
            <a:r>
              <a:rPr dirty="0" sz="1200" spc="-50">
                <a:latin typeface="Malgun Gothic"/>
                <a:cs typeface="Malgun Gothic"/>
              </a:rPr>
              <a:t>될</a:t>
            </a:r>
            <a:r>
              <a:rPr dirty="0" sz="1200" spc="-110">
                <a:latin typeface="Malgun Gothic"/>
                <a:cs typeface="Malgun Gothic"/>
              </a:rPr>
              <a:t> </a:t>
            </a:r>
            <a:r>
              <a:rPr dirty="0" sz="1200" spc="-50">
                <a:latin typeface="Malgun Gothic"/>
                <a:cs typeface="Malgun Gothic"/>
              </a:rPr>
              <a:t>수</a:t>
            </a:r>
            <a:r>
              <a:rPr dirty="0" sz="1200" spc="-90">
                <a:latin typeface="Malgun Gothic"/>
                <a:cs typeface="Malgun Gothic"/>
              </a:rPr>
              <a:t> </a:t>
            </a:r>
            <a:r>
              <a:rPr dirty="0" sz="1200" spc="-45">
                <a:latin typeface="Malgun Gothic"/>
                <a:cs typeface="Malgun Gothic"/>
              </a:rPr>
              <a:t>있습</a:t>
            </a:r>
            <a:r>
              <a:rPr dirty="0" sz="1200" spc="-50">
                <a:latin typeface="Malgun Gothic"/>
                <a:cs typeface="Malgun Gothic"/>
              </a:rPr>
              <a:t>니</a:t>
            </a:r>
            <a:r>
              <a:rPr dirty="0" sz="1200" spc="-55">
                <a:latin typeface="Malgun Gothic"/>
                <a:cs typeface="Malgun Gothic"/>
              </a:rPr>
              <a:t>다</a:t>
            </a:r>
            <a:r>
              <a:rPr dirty="0" sz="1200" spc="-10">
                <a:latin typeface="Malgun Gothic"/>
                <a:cs typeface="Malgun Gothic"/>
              </a:rPr>
              <a:t>.</a:t>
            </a:r>
            <a:endParaRPr sz="1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251536"/>
            <a:ext cx="56908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프로젝</a:t>
            </a:r>
            <a:r>
              <a:rPr dirty="0" spc="-155"/>
              <a:t>트</a:t>
            </a:r>
            <a:r>
              <a:rPr dirty="0" spc="-285"/>
              <a:t> </a:t>
            </a:r>
            <a:r>
              <a:rPr dirty="0" spc="-150"/>
              <a:t>계획</a:t>
            </a:r>
            <a:r>
              <a:rPr dirty="0" spc="-155"/>
              <a:t>서</a:t>
            </a:r>
            <a:r>
              <a:rPr dirty="0" spc="-290"/>
              <a:t> </a:t>
            </a:r>
            <a:r>
              <a:rPr dirty="0" spc="-150"/>
              <a:t>작성요령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315466"/>
            <a:ext cx="7000875" cy="48704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400" spc="-100">
                <a:latin typeface="Malgun Gothic"/>
                <a:cs typeface="Malgun Gothic"/>
              </a:rPr>
              <a:t>팀별</a:t>
            </a:r>
            <a:r>
              <a:rPr dirty="0" sz="2400" spc="-95">
                <a:latin typeface="Malgun Gothic"/>
                <a:cs typeface="Malgun Gothic"/>
              </a:rPr>
              <a:t>로</a:t>
            </a:r>
            <a:r>
              <a:rPr dirty="0" sz="2400" spc="-155">
                <a:latin typeface="Malgun Gothic"/>
                <a:cs typeface="Malgun Gothic"/>
              </a:rPr>
              <a:t> </a:t>
            </a:r>
            <a:r>
              <a:rPr dirty="0" sz="2400" spc="-100">
                <a:latin typeface="Malgun Gothic"/>
                <a:cs typeface="Malgun Gothic"/>
              </a:rPr>
              <a:t>작성하</a:t>
            </a:r>
            <a:r>
              <a:rPr dirty="0" sz="2400" spc="-95">
                <a:latin typeface="Malgun Gothic"/>
                <a:cs typeface="Malgun Gothic"/>
              </a:rPr>
              <a:t>여</a:t>
            </a:r>
            <a:r>
              <a:rPr dirty="0" sz="2400" spc="-145">
                <a:latin typeface="Malgun Gothic"/>
                <a:cs typeface="Malgun Gothic"/>
              </a:rPr>
              <a:t> </a:t>
            </a:r>
            <a:r>
              <a:rPr dirty="0" sz="2400" spc="-100">
                <a:latin typeface="Malgun Gothic"/>
                <a:cs typeface="Malgun Gothic"/>
              </a:rPr>
              <a:t>조장</a:t>
            </a:r>
            <a:r>
              <a:rPr dirty="0" sz="2400" spc="-95">
                <a:latin typeface="Malgun Gothic"/>
                <a:cs typeface="Malgun Gothic"/>
              </a:rPr>
              <a:t>이</a:t>
            </a:r>
            <a:r>
              <a:rPr dirty="0" sz="2400" spc="-140">
                <a:latin typeface="Malgun Gothic"/>
                <a:cs typeface="Malgun Gothic"/>
              </a:rPr>
              <a:t> </a:t>
            </a:r>
            <a:r>
              <a:rPr dirty="0" sz="2400" spc="-100">
                <a:latin typeface="Malgun Gothic"/>
                <a:cs typeface="Malgun Gothic"/>
              </a:rPr>
              <a:t>대표</a:t>
            </a:r>
            <a:r>
              <a:rPr dirty="0" sz="2400" spc="-95">
                <a:latin typeface="Malgun Gothic"/>
                <a:cs typeface="Malgun Gothic"/>
              </a:rPr>
              <a:t>로</a:t>
            </a:r>
            <a:r>
              <a:rPr dirty="0" sz="2400" spc="-155">
                <a:latin typeface="Malgun Gothic"/>
                <a:cs typeface="Malgun Gothic"/>
              </a:rPr>
              <a:t> </a:t>
            </a:r>
            <a:r>
              <a:rPr dirty="0" sz="2400" spc="-100">
                <a:latin typeface="Malgun Gothic"/>
                <a:cs typeface="Malgun Gothic"/>
              </a:rPr>
              <a:t>매니</a:t>
            </a:r>
            <a:r>
              <a:rPr dirty="0" sz="2400" spc="-95">
                <a:latin typeface="Malgun Gothic"/>
                <a:cs typeface="Malgun Gothic"/>
              </a:rPr>
              <a:t>저</a:t>
            </a:r>
            <a:r>
              <a:rPr dirty="0" sz="2400" spc="-140">
                <a:latin typeface="Malgun Gothic"/>
                <a:cs typeface="Malgun Gothic"/>
              </a:rPr>
              <a:t> </a:t>
            </a:r>
            <a:r>
              <a:rPr dirty="0" sz="2400" spc="-100">
                <a:latin typeface="Malgun Gothic"/>
                <a:cs typeface="Malgun Gothic"/>
              </a:rPr>
              <a:t>이메일</a:t>
            </a:r>
            <a:r>
              <a:rPr dirty="0" sz="2400" spc="-95">
                <a:latin typeface="Malgun Gothic"/>
                <a:cs typeface="Malgun Gothic"/>
              </a:rPr>
              <a:t>로</a:t>
            </a:r>
            <a:r>
              <a:rPr dirty="0" sz="2400" spc="-140">
                <a:latin typeface="Malgun Gothic"/>
                <a:cs typeface="Malgun Gothic"/>
              </a:rPr>
              <a:t> </a:t>
            </a:r>
            <a:r>
              <a:rPr dirty="0" sz="2400" spc="-100">
                <a:latin typeface="Malgun Gothic"/>
                <a:cs typeface="Malgun Gothic"/>
              </a:rPr>
              <a:t>제출</a:t>
            </a:r>
            <a:endParaRPr sz="2400">
              <a:latin typeface="Malgun Gothic"/>
              <a:cs typeface="Malgun Gothic"/>
            </a:endParaRPr>
          </a:p>
          <a:p>
            <a:pPr marL="266700">
              <a:lnSpc>
                <a:spcPct val="100000"/>
              </a:lnSpc>
              <a:spcBef>
                <a:spcPts val="459"/>
              </a:spcBef>
            </a:pPr>
            <a:r>
              <a:rPr dirty="0" u="sng" sz="1800" spc="1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syy.yoo@multicampus.com</a:t>
            </a:r>
            <a:r>
              <a:rPr dirty="0" sz="1800" spc="-155">
                <a:solidFill>
                  <a:srgbClr val="0000FF"/>
                </a:solidFill>
                <a:latin typeface="Malgun Gothic"/>
                <a:cs typeface="Malgun Gothic"/>
                <a:hlinkClick r:id="rId2"/>
              </a:rPr>
              <a:t> </a:t>
            </a:r>
            <a:r>
              <a:rPr dirty="0" sz="1800" spc="10">
                <a:latin typeface="Malgun Gothic"/>
                <a:cs typeface="Malgun Gothic"/>
              </a:rPr>
              <a:t>(~7.12</a:t>
            </a:r>
            <a:r>
              <a:rPr dirty="0" sz="1800" spc="-130">
                <a:latin typeface="Malgun Gothic"/>
                <a:cs typeface="Malgun Gothic"/>
              </a:rPr>
              <a:t> </a:t>
            </a:r>
            <a:r>
              <a:rPr dirty="0" sz="1800" spc="35">
                <a:latin typeface="Malgun Gothic"/>
                <a:cs typeface="Malgun Gothic"/>
              </a:rPr>
              <a:t>(오후5시))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2400" spc="-100">
                <a:solidFill>
                  <a:srgbClr val="006FC0"/>
                </a:solidFill>
                <a:latin typeface="Malgun Gothic"/>
                <a:cs typeface="Malgun Gothic"/>
              </a:rPr>
              <a:t>기</a:t>
            </a:r>
            <a:r>
              <a:rPr dirty="0" sz="2400" spc="-95">
                <a:solidFill>
                  <a:srgbClr val="006FC0"/>
                </a:solidFill>
                <a:latin typeface="Malgun Gothic"/>
                <a:cs typeface="Malgun Gothic"/>
              </a:rPr>
              <a:t>본</a:t>
            </a:r>
            <a:r>
              <a:rPr dirty="0" sz="2400" spc="-155">
                <a:solidFill>
                  <a:srgbClr val="006FC0"/>
                </a:solidFill>
                <a:latin typeface="Malgun Gothic"/>
                <a:cs typeface="Malgun Gothic"/>
              </a:rPr>
              <a:t> </a:t>
            </a:r>
            <a:r>
              <a:rPr dirty="0" sz="2400" spc="-100">
                <a:solidFill>
                  <a:srgbClr val="006FC0"/>
                </a:solidFill>
                <a:latin typeface="Malgun Gothic"/>
                <a:cs typeface="Malgun Gothic"/>
              </a:rPr>
              <a:t>사항</a:t>
            </a:r>
            <a:endParaRPr sz="24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1800" spc="-55">
                <a:solidFill>
                  <a:srgbClr val="00AFEF"/>
                </a:solidFill>
                <a:latin typeface="Malgun Gothic"/>
                <a:cs typeface="Malgun Gothic"/>
              </a:rPr>
              <a:t>1.</a:t>
            </a:r>
            <a:r>
              <a:rPr dirty="0" sz="1800" spc="-80">
                <a:solidFill>
                  <a:srgbClr val="00AFEF"/>
                </a:solidFill>
                <a:latin typeface="Malgun Gothic"/>
                <a:cs typeface="Malgun Gothic"/>
              </a:rPr>
              <a:t>프로젝</a:t>
            </a:r>
            <a:r>
              <a:rPr dirty="0" sz="1800" spc="-70">
                <a:solidFill>
                  <a:srgbClr val="00AFEF"/>
                </a:solidFill>
                <a:latin typeface="Malgun Gothic"/>
                <a:cs typeface="Malgun Gothic"/>
              </a:rPr>
              <a:t>트</a:t>
            </a:r>
            <a:r>
              <a:rPr dirty="0" sz="1800" spc="-11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dirty="0" sz="1800" spc="-80">
                <a:solidFill>
                  <a:srgbClr val="00AFEF"/>
                </a:solidFill>
                <a:latin typeface="Malgun Gothic"/>
                <a:cs typeface="Malgun Gothic"/>
              </a:rPr>
              <a:t>개요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75">
                <a:latin typeface="Malgun Gothic"/>
                <a:cs typeface="Malgun Gothic"/>
              </a:rPr>
              <a:t>프로젝</a:t>
            </a:r>
            <a:r>
              <a:rPr dirty="0" sz="1800" spc="-70">
                <a:latin typeface="Malgun Gothic"/>
                <a:cs typeface="Malgun Gothic"/>
              </a:rPr>
              <a:t>트</a:t>
            </a:r>
            <a:r>
              <a:rPr dirty="0" sz="1800" spc="-95">
                <a:latin typeface="Malgun Gothic"/>
                <a:cs typeface="Malgun Gothic"/>
              </a:rPr>
              <a:t> </a:t>
            </a:r>
            <a:r>
              <a:rPr dirty="0" sz="1800" spc="-75">
                <a:latin typeface="Malgun Gothic"/>
                <a:cs typeface="Malgun Gothic"/>
              </a:rPr>
              <a:t>주</a:t>
            </a:r>
            <a:r>
              <a:rPr dirty="0" sz="1800" spc="-70">
                <a:latin typeface="Malgun Gothic"/>
                <a:cs typeface="Malgun Gothic"/>
              </a:rPr>
              <a:t>제</a:t>
            </a:r>
            <a:r>
              <a:rPr dirty="0" sz="1800" spc="-125">
                <a:latin typeface="Malgun Gothic"/>
                <a:cs typeface="Malgun Gothic"/>
              </a:rPr>
              <a:t> </a:t>
            </a:r>
            <a:r>
              <a:rPr dirty="0" sz="1800" spc="-70">
                <a:latin typeface="Malgun Gothic"/>
                <a:cs typeface="Malgun Gothic"/>
              </a:rPr>
              <a:t>및</a:t>
            </a:r>
            <a:r>
              <a:rPr dirty="0" sz="1800" spc="-125">
                <a:latin typeface="Malgun Gothic"/>
                <a:cs typeface="Malgun Gothic"/>
              </a:rPr>
              <a:t> </a:t>
            </a:r>
            <a:r>
              <a:rPr dirty="0" sz="1800" spc="-75">
                <a:latin typeface="Malgun Gothic"/>
                <a:cs typeface="Malgun Gothic"/>
              </a:rPr>
              <a:t>기</a:t>
            </a:r>
            <a:r>
              <a:rPr dirty="0" sz="1800" spc="-70">
                <a:latin typeface="Malgun Gothic"/>
                <a:cs typeface="Malgun Gothic"/>
              </a:rPr>
              <a:t>획</a:t>
            </a:r>
            <a:r>
              <a:rPr dirty="0" sz="1800" spc="-125">
                <a:latin typeface="Malgun Gothic"/>
                <a:cs typeface="Malgun Gothic"/>
              </a:rPr>
              <a:t> </a:t>
            </a:r>
            <a:r>
              <a:rPr dirty="0" sz="1800" spc="-75">
                <a:latin typeface="Malgun Gothic"/>
                <a:cs typeface="Malgun Gothic"/>
              </a:rPr>
              <a:t>배경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800" spc="175">
                <a:solidFill>
                  <a:srgbClr val="00AFEF"/>
                </a:solidFill>
                <a:latin typeface="Malgun Gothic"/>
                <a:cs typeface="Malgun Gothic"/>
              </a:rPr>
              <a:t>2</a:t>
            </a:r>
            <a:r>
              <a:rPr dirty="0" sz="1800" spc="75">
                <a:solidFill>
                  <a:srgbClr val="00AFEF"/>
                </a:solidFill>
                <a:latin typeface="Malgun Gothic"/>
                <a:cs typeface="Malgun Gothic"/>
              </a:rPr>
              <a:t>.</a:t>
            </a:r>
            <a:r>
              <a:rPr dirty="0" sz="1800" spc="-75">
                <a:solidFill>
                  <a:srgbClr val="00AFEF"/>
                </a:solidFill>
                <a:latin typeface="Malgun Gothic"/>
                <a:cs typeface="Malgun Gothic"/>
              </a:rPr>
              <a:t>수</a:t>
            </a:r>
            <a:r>
              <a:rPr dirty="0" sz="1800" spc="-70">
                <a:solidFill>
                  <a:srgbClr val="00AFEF"/>
                </a:solidFill>
                <a:latin typeface="Malgun Gothic"/>
                <a:cs typeface="Malgun Gothic"/>
              </a:rPr>
              <a:t>집</a:t>
            </a:r>
            <a:r>
              <a:rPr dirty="0" sz="1800" spc="-12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dirty="0" sz="1800" spc="-75">
                <a:solidFill>
                  <a:srgbClr val="00AFEF"/>
                </a:solidFill>
                <a:latin typeface="Malgun Gothic"/>
                <a:cs typeface="Malgun Gothic"/>
              </a:rPr>
              <a:t>데이</a:t>
            </a:r>
            <a:r>
              <a:rPr dirty="0" sz="1800" spc="-70">
                <a:solidFill>
                  <a:srgbClr val="00AFEF"/>
                </a:solidFill>
                <a:latin typeface="Malgun Gothic"/>
                <a:cs typeface="Malgun Gothic"/>
              </a:rPr>
              <a:t>터</a:t>
            </a:r>
            <a:r>
              <a:rPr dirty="0" sz="1800" spc="-11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dirty="0" sz="1800" spc="-75">
                <a:solidFill>
                  <a:srgbClr val="00AFEF"/>
                </a:solidFill>
                <a:latin typeface="Malgun Gothic"/>
                <a:cs typeface="Malgun Gothic"/>
              </a:rPr>
              <a:t>활용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80">
                <a:latin typeface="Malgun Gothic"/>
                <a:cs typeface="Malgun Gothic"/>
              </a:rPr>
              <a:t>데이</a:t>
            </a:r>
            <a:r>
              <a:rPr dirty="0" sz="1800" spc="-70">
                <a:latin typeface="Malgun Gothic"/>
                <a:cs typeface="Malgun Gothic"/>
              </a:rPr>
              <a:t>터</a:t>
            </a:r>
            <a:r>
              <a:rPr dirty="0" sz="1800" spc="-110">
                <a:latin typeface="Malgun Gothic"/>
                <a:cs typeface="Malgun Gothic"/>
              </a:rPr>
              <a:t> </a:t>
            </a:r>
            <a:r>
              <a:rPr dirty="0" sz="1800" spc="-80">
                <a:latin typeface="Malgun Gothic"/>
                <a:cs typeface="Malgun Gothic"/>
              </a:rPr>
              <a:t>소개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solidFill>
                  <a:srgbClr val="00AFEF"/>
                </a:solidFill>
                <a:latin typeface="Malgun Gothic"/>
                <a:cs typeface="Malgun Gothic"/>
              </a:rPr>
              <a:t>3.프로젝트</a:t>
            </a:r>
            <a:r>
              <a:rPr dirty="0" sz="1800" spc="-155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dirty="0" sz="1800" spc="-75">
                <a:solidFill>
                  <a:srgbClr val="00AFEF"/>
                </a:solidFill>
                <a:latin typeface="Malgun Gothic"/>
                <a:cs typeface="Malgun Gothic"/>
              </a:rPr>
              <a:t>조직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75">
                <a:latin typeface="Malgun Gothic"/>
                <a:cs typeface="Malgun Gothic"/>
              </a:rPr>
              <a:t>구성</a:t>
            </a:r>
            <a:r>
              <a:rPr dirty="0" sz="1800" spc="-70">
                <a:latin typeface="Malgun Gothic"/>
                <a:cs typeface="Malgun Gothic"/>
              </a:rPr>
              <a:t>원</a:t>
            </a:r>
            <a:r>
              <a:rPr dirty="0" sz="1800" spc="-110">
                <a:latin typeface="Malgun Gothic"/>
                <a:cs typeface="Malgun Gothic"/>
              </a:rPr>
              <a:t> </a:t>
            </a:r>
            <a:r>
              <a:rPr dirty="0" sz="1800" spc="-70">
                <a:latin typeface="Malgun Gothic"/>
                <a:cs typeface="Malgun Gothic"/>
              </a:rPr>
              <a:t>및</a:t>
            </a:r>
            <a:r>
              <a:rPr dirty="0" sz="1800" spc="-135">
                <a:latin typeface="Malgun Gothic"/>
                <a:cs typeface="Malgun Gothic"/>
              </a:rPr>
              <a:t> </a:t>
            </a:r>
            <a:r>
              <a:rPr dirty="0" sz="1800" spc="-75">
                <a:latin typeface="Malgun Gothic"/>
                <a:cs typeface="Malgun Gothic"/>
              </a:rPr>
              <a:t>역할</a:t>
            </a:r>
            <a:endParaRPr sz="18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</a:pPr>
            <a:r>
              <a:rPr dirty="0" sz="1800" spc="210">
                <a:solidFill>
                  <a:srgbClr val="00AFEF"/>
                </a:solidFill>
                <a:latin typeface="Malgun Gothic"/>
                <a:cs typeface="Malgun Gothic"/>
              </a:rPr>
              <a:t>4</a:t>
            </a:r>
            <a:r>
              <a:rPr dirty="0" sz="1800" spc="85">
                <a:solidFill>
                  <a:srgbClr val="00AFEF"/>
                </a:solidFill>
                <a:latin typeface="Malgun Gothic"/>
                <a:cs typeface="Malgun Gothic"/>
              </a:rPr>
              <a:t>.</a:t>
            </a:r>
            <a:r>
              <a:rPr dirty="0" sz="1800" spc="-80">
                <a:solidFill>
                  <a:srgbClr val="00AFEF"/>
                </a:solidFill>
                <a:latin typeface="Malgun Gothic"/>
                <a:cs typeface="Malgun Gothic"/>
              </a:rPr>
              <a:t>프로젝</a:t>
            </a:r>
            <a:r>
              <a:rPr dirty="0" sz="1800" spc="-70">
                <a:solidFill>
                  <a:srgbClr val="00AFEF"/>
                </a:solidFill>
                <a:latin typeface="Malgun Gothic"/>
                <a:cs typeface="Malgun Gothic"/>
              </a:rPr>
              <a:t>트</a:t>
            </a:r>
            <a:r>
              <a:rPr dirty="0" sz="1800" spc="-11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dirty="0" sz="1800" spc="-80">
                <a:solidFill>
                  <a:srgbClr val="00AFEF"/>
                </a:solidFill>
                <a:latin typeface="Malgun Gothic"/>
                <a:cs typeface="Malgun Gothic"/>
              </a:rPr>
              <a:t>추진일정</a:t>
            </a:r>
            <a:endParaRPr sz="1800">
              <a:latin typeface="Malgun Gothic"/>
              <a:cs typeface="Malgun Gothic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1800" spc="-75">
                <a:latin typeface="Malgun Gothic"/>
                <a:cs typeface="Malgun Gothic"/>
              </a:rPr>
              <a:t>프로젝</a:t>
            </a:r>
            <a:r>
              <a:rPr dirty="0" sz="1800" spc="-70">
                <a:latin typeface="Malgun Gothic"/>
                <a:cs typeface="Malgun Gothic"/>
              </a:rPr>
              <a:t>트</a:t>
            </a:r>
            <a:r>
              <a:rPr dirty="0" sz="1800" spc="-95">
                <a:latin typeface="Malgun Gothic"/>
                <a:cs typeface="Malgun Gothic"/>
              </a:rPr>
              <a:t> </a:t>
            </a:r>
            <a:r>
              <a:rPr dirty="0" sz="1800" spc="-75">
                <a:latin typeface="Malgun Gothic"/>
                <a:cs typeface="Malgun Gothic"/>
              </a:rPr>
              <a:t>단계</a:t>
            </a:r>
            <a:r>
              <a:rPr dirty="0" sz="1800" spc="-70">
                <a:latin typeface="Malgun Gothic"/>
                <a:cs typeface="Malgun Gothic"/>
              </a:rPr>
              <a:t>별</a:t>
            </a:r>
            <a:r>
              <a:rPr dirty="0" sz="1800" spc="-110">
                <a:latin typeface="Malgun Gothic"/>
                <a:cs typeface="Malgun Gothic"/>
              </a:rPr>
              <a:t> </a:t>
            </a:r>
            <a:r>
              <a:rPr dirty="0" sz="1800" spc="-75">
                <a:latin typeface="Malgun Gothic"/>
                <a:cs typeface="Malgun Gothic"/>
              </a:rPr>
              <a:t>세</a:t>
            </a:r>
            <a:r>
              <a:rPr dirty="0" sz="1800" spc="-70">
                <a:latin typeface="Malgun Gothic"/>
                <a:cs typeface="Malgun Gothic"/>
              </a:rPr>
              <a:t>부</a:t>
            </a:r>
            <a:r>
              <a:rPr dirty="0" sz="1800" spc="-125">
                <a:latin typeface="Malgun Gothic"/>
                <a:cs typeface="Malgun Gothic"/>
              </a:rPr>
              <a:t> </a:t>
            </a:r>
            <a:r>
              <a:rPr dirty="0" sz="1800" spc="-75">
                <a:latin typeface="Malgun Gothic"/>
                <a:cs typeface="Malgun Gothic"/>
              </a:rPr>
              <a:t>일정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251536"/>
            <a:ext cx="45707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0"/>
              <a:t>포트폴리</a:t>
            </a:r>
            <a:r>
              <a:rPr dirty="0" spc="-155"/>
              <a:t>오</a:t>
            </a:r>
            <a:r>
              <a:rPr dirty="0" spc="-285"/>
              <a:t> </a:t>
            </a:r>
            <a:r>
              <a:rPr dirty="0" spc="-150"/>
              <a:t>작성요령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189" y="1581333"/>
            <a:ext cx="8233409" cy="429450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264795" algn="l"/>
              </a:tabLst>
            </a:pPr>
            <a:r>
              <a:rPr dirty="0" sz="2000" spc="-70">
                <a:latin typeface="Malgun Gothic"/>
                <a:cs typeface="Malgun Gothic"/>
              </a:rPr>
              <a:t>포트폴리오는</a:t>
            </a:r>
            <a:r>
              <a:rPr dirty="0" sz="2000" spc="-190">
                <a:latin typeface="Malgun Gothic"/>
                <a:cs typeface="Malgun Gothic"/>
              </a:rPr>
              <a:t> </a:t>
            </a:r>
            <a:r>
              <a:rPr dirty="0" sz="2000" spc="-70">
                <a:latin typeface="Malgun Gothic"/>
                <a:cs typeface="Malgun Gothic"/>
              </a:rPr>
              <a:t>팀별로</a:t>
            </a:r>
            <a:r>
              <a:rPr dirty="0" sz="2000" spc="-165">
                <a:latin typeface="Malgun Gothic"/>
                <a:cs typeface="Malgun Gothic"/>
              </a:rPr>
              <a:t> </a:t>
            </a:r>
            <a:r>
              <a:rPr dirty="0" sz="2000" spc="-70">
                <a:latin typeface="Malgun Gothic"/>
                <a:cs typeface="Malgun Gothic"/>
              </a:rPr>
              <a:t>작성하여</a:t>
            </a:r>
            <a:r>
              <a:rPr dirty="0" sz="2000" spc="-165">
                <a:latin typeface="Malgun Gothic"/>
                <a:cs typeface="Malgun Gothic"/>
              </a:rPr>
              <a:t> </a:t>
            </a:r>
            <a:r>
              <a:rPr dirty="0" sz="2000" spc="-70">
                <a:latin typeface="Malgun Gothic"/>
                <a:cs typeface="Malgun Gothic"/>
              </a:rPr>
              <a:t>조장이</a:t>
            </a:r>
            <a:r>
              <a:rPr dirty="0" sz="2000" spc="-165">
                <a:latin typeface="Malgun Gothic"/>
                <a:cs typeface="Malgun Gothic"/>
              </a:rPr>
              <a:t> </a:t>
            </a:r>
            <a:r>
              <a:rPr dirty="0" sz="2000" spc="-70">
                <a:latin typeface="Malgun Gothic"/>
                <a:cs typeface="Malgun Gothic"/>
              </a:rPr>
              <a:t>대표로</a:t>
            </a:r>
            <a:r>
              <a:rPr dirty="0" sz="2000" spc="-165">
                <a:latin typeface="Malgun Gothic"/>
                <a:cs typeface="Malgun Gothic"/>
              </a:rPr>
              <a:t> </a:t>
            </a:r>
            <a:r>
              <a:rPr dirty="0" sz="2000" spc="-70">
                <a:latin typeface="Malgun Gothic"/>
                <a:cs typeface="Malgun Gothic"/>
              </a:rPr>
              <a:t>매니저</a:t>
            </a:r>
            <a:r>
              <a:rPr dirty="0" sz="2000" spc="-160">
                <a:latin typeface="Malgun Gothic"/>
                <a:cs typeface="Malgun Gothic"/>
              </a:rPr>
              <a:t> </a:t>
            </a:r>
            <a:r>
              <a:rPr dirty="0" sz="2000" spc="-70">
                <a:latin typeface="Malgun Gothic"/>
                <a:cs typeface="Malgun Gothic"/>
              </a:rPr>
              <a:t>이메일로</a:t>
            </a:r>
            <a:r>
              <a:rPr dirty="0" sz="2000" spc="-165">
                <a:latin typeface="Malgun Gothic"/>
                <a:cs typeface="Malgun Gothic"/>
              </a:rPr>
              <a:t> </a:t>
            </a:r>
            <a:r>
              <a:rPr dirty="0" sz="2000" spc="-70">
                <a:latin typeface="Malgun Gothic"/>
                <a:cs typeface="Malgun Gothic"/>
              </a:rPr>
              <a:t>제출</a:t>
            </a:r>
            <a:endParaRPr sz="2000">
              <a:latin typeface="Malgun Gothic"/>
              <a:cs typeface="Malgun Gothic"/>
            </a:endParaRPr>
          </a:p>
          <a:p>
            <a:pPr marL="297815">
              <a:lnSpc>
                <a:spcPct val="100000"/>
              </a:lnSpc>
              <a:spcBef>
                <a:spcPts val="1200"/>
              </a:spcBef>
            </a:pPr>
            <a:r>
              <a:rPr dirty="0" u="sng" sz="2000" spc="3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s</a:t>
            </a:r>
            <a:r>
              <a:rPr dirty="0" u="sng" sz="2000" spc="3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y</a:t>
            </a:r>
            <a:r>
              <a:rPr dirty="0" u="sng" sz="2000" spc="1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y.</a:t>
            </a:r>
            <a:r>
              <a:rPr dirty="0" u="sng" sz="2000" spc="2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y</a:t>
            </a:r>
            <a:r>
              <a:rPr dirty="0" u="sng" sz="2000" spc="1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oo</a:t>
            </a:r>
            <a:r>
              <a:rPr dirty="0" u="sng" sz="2000" spc="1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@mult</a:t>
            </a:r>
            <a:r>
              <a:rPr dirty="0" u="sng" sz="2000" spc="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i</a:t>
            </a:r>
            <a:r>
              <a:rPr dirty="0" u="sng" sz="2000" spc="27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ca</a:t>
            </a:r>
            <a:r>
              <a:rPr dirty="0" u="sng" sz="2000" spc="48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m</a:t>
            </a:r>
            <a:r>
              <a:rPr dirty="0" u="sng" sz="2000" spc="2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pu</a:t>
            </a:r>
            <a:r>
              <a:rPr dirty="0" u="sng" sz="2000" spc="204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s</a:t>
            </a:r>
            <a:r>
              <a:rPr dirty="0" u="sng" sz="2000" spc="6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.</a:t>
            </a:r>
            <a:r>
              <a:rPr dirty="0" u="sng" sz="2000" spc="2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c</a:t>
            </a:r>
            <a:r>
              <a:rPr dirty="0" u="sng" sz="2000" spc="29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o</a:t>
            </a:r>
            <a:r>
              <a:rPr dirty="0" u="sng" sz="2000" spc="27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Malgun Gothic"/>
                <a:cs typeface="Malgun Gothic"/>
                <a:hlinkClick r:id="rId2"/>
              </a:rPr>
              <a:t>m</a:t>
            </a:r>
            <a:r>
              <a:rPr dirty="0" sz="2000" spc="-170">
                <a:solidFill>
                  <a:srgbClr val="0000FF"/>
                </a:solidFill>
                <a:latin typeface="Malgun Gothic"/>
                <a:cs typeface="Malgun Gothic"/>
                <a:hlinkClick r:id="rId2"/>
              </a:rPr>
              <a:t> </a:t>
            </a:r>
            <a:r>
              <a:rPr dirty="0" sz="2000" spc="50">
                <a:latin typeface="Malgun Gothic"/>
                <a:cs typeface="Malgun Gothic"/>
              </a:rPr>
              <a:t>(~7.</a:t>
            </a:r>
            <a:r>
              <a:rPr dirty="0" sz="2000" spc="70">
                <a:latin typeface="Malgun Gothic"/>
                <a:cs typeface="Malgun Gothic"/>
              </a:rPr>
              <a:t>2</a:t>
            </a:r>
            <a:r>
              <a:rPr dirty="0" sz="2000" spc="290">
                <a:latin typeface="Malgun Gothic"/>
                <a:cs typeface="Malgun Gothic"/>
              </a:rPr>
              <a:t>0</a:t>
            </a:r>
            <a:r>
              <a:rPr dirty="0" sz="2000" spc="-85">
                <a:latin typeface="Malgun Gothic"/>
                <a:cs typeface="Malgun Gothic"/>
              </a:rPr>
              <a:t>까</a:t>
            </a:r>
            <a:r>
              <a:rPr dirty="0" sz="2000" spc="-75">
                <a:latin typeface="Malgun Gothic"/>
                <a:cs typeface="Malgun Gothic"/>
              </a:rPr>
              <a:t>지</a:t>
            </a:r>
            <a:r>
              <a:rPr dirty="0" sz="2000" spc="105"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297815">
              <a:lnSpc>
                <a:spcPct val="100000"/>
              </a:lnSpc>
              <a:spcBef>
                <a:spcPts val="1310"/>
              </a:spcBef>
            </a:pPr>
            <a:r>
              <a:rPr dirty="0" sz="2000" spc="105">
                <a:latin typeface="Malgun Gothic"/>
                <a:cs typeface="Malgun Gothic"/>
              </a:rPr>
              <a:t>(</a:t>
            </a:r>
            <a:r>
              <a:rPr dirty="0" sz="2000" spc="120">
                <a:solidFill>
                  <a:srgbClr val="FF0000"/>
                </a:solidFill>
                <a:latin typeface="Malgun Gothic"/>
                <a:cs typeface="Malgun Gothic"/>
              </a:rPr>
              <a:t>7.</a:t>
            </a:r>
            <a:r>
              <a:rPr dirty="0" sz="2000" spc="180">
                <a:solidFill>
                  <a:srgbClr val="FF0000"/>
                </a:solidFill>
                <a:latin typeface="Malgun Gothic"/>
                <a:cs typeface="Malgun Gothic"/>
              </a:rPr>
              <a:t>2</a:t>
            </a:r>
            <a:r>
              <a:rPr dirty="0" sz="2000" spc="285">
                <a:solidFill>
                  <a:srgbClr val="FF0000"/>
                </a:solidFill>
                <a:latin typeface="Malgun Gothic"/>
                <a:cs typeface="Malgun Gothic"/>
              </a:rPr>
              <a:t>0</a:t>
            </a:r>
            <a:r>
              <a:rPr dirty="0" sz="2000" spc="-75">
                <a:latin typeface="Malgun Gothic"/>
                <a:cs typeface="Malgun Gothic"/>
              </a:rPr>
              <a:t>일까지</a:t>
            </a:r>
            <a:r>
              <a:rPr dirty="0" sz="2000" spc="-175">
                <a:latin typeface="Malgun Gothic"/>
                <a:cs typeface="Malgun Gothic"/>
              </a:rPr>
              <a:t> </a:t>
            </a:r>
            <a:r>
              <a:rPr dirty="0" sz="2000" spc="470">
                <a:latin typeface="Malgun Gothic"/>
                <a:cs typeface="Malgun Gothic"/>
              </a:rPr>
              <a:t>LC</a:t>
            </a:r>
            <a:r>
              <a:rPr dirty="0" sz="2000" spc="-155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과제</a:t>
            </a:r>
            <a:r>
              <a:rPr dirty="0" sz="2000" spc="-150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제출에</a:t>
            </a:r>
            <a:r>
              <a:rPr dirty="0" sz="2000" spc="-160">
                <a:latin typeface="Malgun Gothic"/>
                <a:cs typeface="Malgun Gothic"/>
              </a:rPr>
              <a:t> </a:t>
            </a:r>
            <a:r>
              <a:rPr dirty="0" sz="2000" spc="-70">
                <a:solidFill>
                  <a:srgbClr val="FF0000"/>
                </a:solidFill>
                <a:latin typeface="Malgun Gothic"/>
                <a:cs typeface="Malgun Gothic"/>
              </a:rPr>
              <a:t>개</a:t>
            </a:r>
            <a:r>
              <a:rPr dirty="0" sz="2000" spc="-75">
                <a:solidFill>
                  <a:srgbClr val="FF0000"/>
                </a:solidFill>
                <a:latin typeface="Malgun Gothic"/>
                <a:cs typeface="Malgun Gothic"/>
              </a:rPr>
              <a:t>별</a:t>
            </a:r>
            <a:r>
              <a:rPr dirty="0" sz="2000" spc="-15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2000" spc="-75">
                <a:solidFill>
                  <a:srgbClr val="FF0000"/>
                </a:solidFill>
                <a:latin typeface="Malgun Gothic"/>
                <a:cs typeface="Malgun Gothic"/>
              </a:rPr>
              <a:t>업로드</a:t>
            </a:r>
            <a:r>
              <a:rPr dirty="0" sz="2000" spc="-160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2000" spc="105">
                <a:solidFill>
                  <a:srgbClr val="FF0000"/>
                </a:solidFill>
                <a:latin typeface="Malgun Gothic"/>
                <a:cs typeface="Malgun Gothic"/>
              </a:rPr>
              <a:t>(</a:t>
            </a:r>
            <a:r>
              <a:rPr dirty="0" sz="2000">
                <a:solidFill>
                  <a:srgbClr val="FF0000"/>
                </a:solidFill>
                <a:latin typeface="SimSun"/>
                <a:cs typeface="SimSun"/>
              </a:rPr>
              <a:t>必</a:t>
            </a:r>
            <a:r>
              <a:rPr dirty="0" sz="2000" spc="105">
                <a:solidFill>
                  <a:srgbClr val="FF0000"/>
                </a:solidFill>
                <a:latin typeface="Malgun Gothic"/>
                <a:cs typeface="Malgun Gothic"/>
              </a:rPr>
              <a:t>)</a:t>
            </a:r>
            <a:r>
              <a:rPr dirty="0" sz="2000" spc="-165">
                <a:solidFill>
                  <a:srgbClr val="FF0000"/>
                </a:solidFill>
                <a:latin typeface="Malgun Gothic"/>
                <a:cs typeface="Malgun Gothic"/>
              </a:rPr>
              <a:t> </a:t>
            </a:r>
            <a:r>
              <a:rPr dirty="0" sz="2000" spc="-70">
                <a:solidFill>
                  <a:srgbClr val="00AFEF"/>
                </a:solidFill>
                <a:latin typeface="Malgun Gothic"/>
                <a:cs typeface="Malgun Gothic"/>
              </a:rPr>
              <a:t>제출해</a:t>
            </a:r>
            <a:r>
              <a:rPr dirty="0" sz="2000" spc="-75">
                <a:solidFill>
                  <a:srgbClr val="00AFEF"/>
                </a:solidFill>
                <a:latin typeface="Malgun Gothic"/>
                <a:cs typeface="Malgun Gothic"/>
              </a:rPr>
              <a:t>야</a:t>
            </a:r>
            <a:r>
              <a:rPr dirty="0" sz="2000" spc="-165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dirty="0" sz="2000" spc="-75">
                <a:solidFill>
                  <a:srgbClr val="00AFEF"/>
                </a:solidFill>
                <a:latin typeface="Malgun Gothic"/>
                <a:cs typeface="Malgun Gothic"/>
              </a:rPr>
              <a:t>수료</a:t>
            </a:r>
            <a:r>
              <a:rPr dirty="0" sz="2000" spc="-160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dirty="0" sz="2000" spc="-75">
                <a:solidFill>
                  <a:srgbClr val="00AFEF"/>
                </a:solidFill>
                <a:latin typeface="Malgun Gothic"/>
                <a:cs typeface="Malgun Gothic"/>
              </a:rPr>
              <a:t>처리</a:t>
            </a:r>
            <a:r>
              <a:rPr dirty="0" sz="2000" spc="-145">
                <a:solidFill>
                  <a:srgbClr val="00AFEF"/>
                </a:solidFill>
                <a:latin typeface="Malgun Gothic"/>
                <a:cs typeface="Malgun Gothic"/>
              </a:rPr>
              <a:t> </a:t>
            </a:r>
            <a:r>
              <a:rPr dirty="0" sz="2000" spc="-75">
                <a:solidFill>
                  <a:srgbClr val="00AFEF"/>
                </a:solidFill>
                <a:latin typeface="Malgun Gothic"/>
                <a:cs typeface="Malgun Gothic"/>
              </a:rPr>
              <a:t>가능</a:t>
            </a:r>
            <a:r>
              <a:rPr dirty="0" sz="2000" spc="105"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Malgun Gothic"/>
              <a:cs typeface="Malgun Gothic"/>
            </a:endParaRPr>
          </a:p>
          <a:p>
            <a:pPr marL="12700" marR="2840355">
              <a:lnSpc>
                <a:spcPct val="150000"/>
              </a:lnSpc>
              <a:buAutoNum type="arabicPeriod" startAt="2"/>
              <a:tabLst>
                <a:tab pos="316865" algn="l"/>
              </a:tabLst>
            </a:pPr>
            <a:r>
              <a:rPr dirty="0" sz="2000" spc="-75">
                <a:latin typeface="Malgun Gothic"/>
                <a:cs typeface="Malgun Gothic"/>
              </a:rPr>
              <a:t>제공된</a:t>
            </a:r>
            <a:r>
              <a:rPr dirty="0" sz="2000" spc="-160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목차</a:t>
            </a:r>
            <a:r>
              <a:rPr dirty="0" sz="2000" spc="-150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및</a:t>
            </a:r>
            <a:r>
              <a:rPr dirty="0" sz="2000" spc="-145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작성요령을</a:t>
            </a:r>
            <a:r>
              <a:rPr dirty="0" sz="2000" spc="-175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참조하여</a:t>
            </a:r>
            <a:r>
              <a:rPr dirty="0" sz="2000" spc="-160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작성하되</a:t>
            </a:r>
            <a:r>
              <a:rPr dirty="0" sz="2000" spc="65">
                <a:latin typeface="Malgun Gothic"/>
                <a:cs typeface="Malgun Gothic"/>
              </a:rPr>
              <a:t>,  </a:t>
            </a:r>
            <a:r>
              <a:rPr dirty="0" sz="2000" spc="-70">
                <a:latin typeface="Malgun Gothic"/>
                <a:cs typeface="Malgun Gothic"/>
              </a:rPr>
              <a:t>템플</a:t>
            </a:r>
            <a:r>
              <a:rPr dirty="0" sz="2000" spc="-75">
                <a:latin typeface="Malgun Gothic"/>
                <a:cs typeface="Malgun Gothic"/>
              </a:rPr>
              <a:t>릿</a:t>
            </a:r>
            <a:r>
              <a:rPr dirty="0" sz="2000" spc="270">
                <a:latin typeface="Malgun Gothic"/>
                <a:cs typeface="Malgun Gothic"/>
              </a:rPr>
              <a:t>/</a:t>
            </a:r>
            <a:r>
              <a:rPr dirty="0" sz="2000" spc="-75">
                <a:latin typeface="Malgun Gothic"/>
                <a:cs typeface="Malgun Gothic"/>
              </a:rPr>
              <a:t>디자</a:t>
            </a:r>
            <a:r>
              <a:rPr dirty="0" sz="2000" spc="-85">
                <a:latin typeface="Malgun Gothic"/>
                <a:cs typeface="Malgun Gothic"/>
              </a:rPr>
              <a:t>인</a:t>
            </a:r>
            <a:r>
              <a:rPr dirty="0" sz="2000" spc="270">
                <a:latin typeface="Malgun Gothic"/>
                <a:cs typeface="Malgun Gothic"/>
              </a:rPr>
              <a:t>/</a:t>
            </a:r>
            <a:r>
              <a:rPr dirty="0" sz="2000" spc="-85">
                <a:latin typeface="Malgun Gothic"/>
                <a:cs typeface="Malgun Gothic"/>
              </a:rPr>
              <a:t>구성</a:t>
            </a:r>
            <a:r>
              <a:rPr dirty="0" sz="2000" spc="-75">
                <a:latin typeface="Malgun Gothic"/>
                <a:cs typeface="Malgun Gothic"/>
              </a:rPr>
              <a:t>은</a:t>
            </a:r>
            <a:r>
              <a:rPr dirty="0" sz="2000" spc="-175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변경</a:t>
            </a:r>
            <a:r>
              <a:rPr dirty="0" sz="2000" spc="-160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및</a:t>
            </a:r>
            <a:r>
              <a:rPr dirty="0" sz="2000" spc="-135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추가</a:t>
            </a:r>
            <a:r>
              <a:rPr dirty="0" sz="2000" spc="-160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가능</a:t>
            </a:r>
            <a:endParaRPr sz="200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Malgun Gothic"/>
              <a:buAutoNum type="arabicPeriod" startAt="2"/>
            </a:pPr>
            <a:endParaRPr sz="1950">
              <a:latin typeface="Malgun Gothic"/>
              <a:cs typeface="Malgun Gothic"/>
            </a:endParaRPr>
          </a:p>
          <a:p>
            <a:pPr marL="316230" indent="-304165">
              <a:lnSpc>
                <a:spcPct val="100000"/>
              </a:lnSpc>
              <a:buAutoNum type="arabicPeriod" startAt="2"/>
              <a:tabLst>
                <a:tab pos="316865" algn="l"/>
              </a:tabLst>
            </a:pPr>
            <a:r>
              <a:rPr dirty="0" sz="2000" spc="-75">
                <a:latin typeface="Malgun Gothic"/>
                <a:cs typeface="Malgun Gothic"/>
              </a:rPr>
              <a:t>포트폴리오를</a:t>
            </a:r>
            <a:r>
              <a:rPr dirty="0" sz="2000" spc="-185">
                <a:latin typeface="Malgun Gothic"/>
                <a:cs typeface="Malgun Gothic"/>
              </a:rPr>
              <a:t> </a:t>
            </a:r>
            <a:r>
              <a:rPr dirty="0" sz="2000" spc="-70">
                <a:latin typeface="Malgun Gothic"/>
                <a:cs typeface="Malgun Gothic"/>
              </a:rPr>
              <a:t>바탕으</a:t>
            </a:r>
            <a:r>
              <a:rPr dirty="0" sz="2000" spc="-75">
                <a:latin typeface="Malgun Gothic"/>
                <a:cs typeface="Malgun Gothic"/>
              </a:rPr>
              <a:t>로</a:t>
            </a:r>
            <a:r>
              <a:rPr dirty="0" sz="2000" spc="-165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프로젝트</a:t>
            </a:r>
            <a:r>
              <a:rPr dirty="0" sz="2000" spc="-170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발표</a:t>
            </a:r>
            <a:r>
              <a:rPr dirty="0" sz="2000" spc="-150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진행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105">
                <a:latin typeface="Malgun Gothic"/>
                <a:cs typeface="Malgun Gothic"/>
              </a:rPr>
              <a:t>-</a:t>
            </a:r>
            <a:r>
              <a:rPr dirty="0" sz="2000" spc="-140">
                <a:latin typeface="Malgun Gothic"/>
                <a:cs typeface="Malgun Gothic"/>
              </a:rPr>
              <a:t> </a:t>
            </a:r>
            <a:r>
              <a:rPr dirty="0" sz="2000" spc="-90">
                <a:latin typeface="Malgun Gothic"/>
                <a:cs typeface="Malgun Gothic"/>
              </a:rPr>
              <a:t>10~</a:t>
            </a:r>
            <a:r>
              <a:rPr dirty="0" sz="2000" spc="-95">
                <a:latin typeface="Malgun Gothic"/>
                <a:cs typeface="Malgun Gothic"/>
              </a:rPr>
              <a:t>1</a:t>
            </a:r>
            <a:r>
              <a:rPr dirty="0" sz="2000" spc="215">
                <a:latin typeface="Malgun Gothic"/>
                <a:cs typeface="Malgun Gothic"/>
              </a:rPr>
              <a:t>5</a:t>
            </a:r>
            <a:r>
              <a:rPr dirty="0" sz="2000" spc="-155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슬라이드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dirty="0" sz="2000" spc="105">
                <a:latin typeface="Malgun Gothic"/>
                <a:cs typeface="Malgun Gothic"/>
              </a:rPr>
              <a:t>-</a:t>
            </a:r>
            <a:r>
              <a:rPr dirty="0" sz="2000" spc="-140">
                <a:latin typeface="Malgun Gothic"/>
                <a:cs typeface="Malgun Gothic"/>
              </a:rPr>
              <a:t> </a:t>
            </a:r>
            <a:r>
              <a:rPr dirty="0" sz="2000" spc="160">
                <a:latin typeface="Malgun Gothic"/>
                <a:cs typeface="Malgun Gothic"/>
              </a:rPr>
              <a:t>Q</a:t>
            </a:r>
            <a:r>
              <a:rPr dirty="0" sz="2000" spc="155">
                <a:latin typeface="Malgun Gothic"/>
                <a:cs typeface="Malgun Gothic"/>
              </a:rPr>
              <a:t>&amp;</a:t>
            </a:r>
            <a:r>
              <a:rPr dirty="0" sz="2000" spc="310">
                <a:latin typeface="Malgun Gothic"/>
                <a:cs typeface="Malgun Gothic"/>
              </a:rPr>
              <a:t>A</a:t>
            </a:r>
            <a:r>
              <a:rPr dirty="0" sz="2000" spc="-140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포함</a:t>
            </a:r>
            <a:r>
              <a:rPr dirty="0" sz="2000" spc="-150">
                <a:latin typeface="Malgun Gothic"/>
                <a:cs typeface="Malgun Gothic"/>
              </a:rPr>
              <a:t> </a:t>
            </a:r>
            <a:r>
              <a:rPr dirty="0" sz="2000" spc="35">
                <a:latin typeface="Malgun Gothic"/>
                <a:cs typeface="Malgun Gothic"/>
              </a:rPr>
              <a:t>1</a:t>
            </a:r>
            <a:r>
              <a:rPr dirty="0" sz="2000" spc="45">
                <a:latin typeface="Malgun Gothic"/>
                <a:cs typeface="Malgun Gothic"/>
              </a:rPr>
              <a:t>0</a:t>
            </a:r>
            <a:r>
              <a:rPr dirty="0" sz="2000" spc="-75">
                <a:latin typeface="Malgun Gothic"/>
                <a:cs typeface="Malgun Gothic"/>
              </a:rPr>
              <a:t>분</a:t>
            </a:r>
            <a:r>
              <a:rPr dirty="0" sz="2000" spc="-145">
                <a:latin typeface="Malgun Gothic"/>
                <a:cs typeface="Malgun Gothic"/>
              </a:rPr>
              <a:t> </a:t>
            </a:r>
            <a:r>
              <a:rPr dirty="0" sz="2000" spc="-75">
                <a:latin typeface="Malgun Gothic"/>
                <a:cs typeface="Malgun Gothic"/>
              </a:rPr>
              <a:t>이내</a:t>
            </a:r>
            <a:endParaRPr sz="20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61740" y="455802"/>
              <a:ext cx="408940" cy="316865"/>
            </a:xfrm>
            <a:custGeom>
              <a:avLst/>
              <a:gdLst/>
              <a:ahLst/>
              <a:cxnLst/>
              <a:rect l="l" t="t" r="r" b="b"/>
              <a:pathLst>
                <a:path w="408939" h="316865">
                  <a:moveTo>
                    <a:pt x="363982" y="6731"/>
                  </a:moveTo>
                  <a:lnTo>
                    <a:pt x="262509" y="6731"/>
                  </a:lnTo>
                  <a:lnTo>
                    <a:pt x="262509" y="45466"/>
                  </a:lnTo>
                  <a:lnTo>
                    <a:pt x="320294" y="45466"/>
                  </a:lnTo>
                  <a:lnTo>
                    <a:pt x="320294" y="292227"/>
                  </a:lnTo>
                  <a:lnTo>
                    <a:pt x="363982" y="292227"/>
                  </a:lnTo>
                  <a:lnTo>
                    <a:pt x="363982" y="6731"/>
                  </a:lnTo>
                  <a:close/>
                </a:path>
                <a:path w="408939" h="316865">
                  <a:moveTo>
                    <a:pt x="408432" y="298577"/>
                  </a:moveTo>
                  <a:lnTo>
                    <a:pt x="126123" y="298577"/>
                  </a:lnTo>
                  <a:lnTo>
                    <a:pt x="139471" y="297637"/>
                  </a:lnTo>
                  <a:lnTo>
                    <a:pt x="153708" y="294436"/>
                  </a:lnTo>
                  <a:lnTo>
                    <a:pt x="190906" y="272161"/>
                  </a:lnTo>
                  <a:lnTo>
                    <a:pt x="201536" y="259588"/>
                  </a:lnTo>
                  <a:lnTo>
                    <a:pt x="209677" y="246773"/>
                  </a:lnTo>
                  <a:lnTo>
                    <a:pt x="227342" y="193636"/>
                  </a:lnTo>
                  <a:lnTo>
                    <a:pt x="230759" y="149225"/>
                  </a:lnTo>
                  <a:lnTo>
                    <a:pt x="229882" y="126136"/>
                  </a:lnTo>
                  <a:lnTo>
                    <a:pt x="223088" y="85432"/>
                  </a:lnTo>
                  <a:lnTo>
                    <a:pt x="201536" y="39116"/>
                  </a:lnTo>
                  <a:lnTo>
                    <a:pt x="188468" y="24536"/>
                  </a:lnTo>
                  <a:lnTo>
                    <a:pt x="188468" y="149225"/>
                  </a:lnTo>
                  <a:lnTo>
                    <a:pt x="187909" y="166712"/>
                  </a:lnTo>
                  <a:lnTo>
                    <a:pt x="179705" y="210439"/>
                  </a:lnTo>
                  <a:lnTo>
                    <a:pt x="156591" y="247396"/>
                  </a:lnTo>
                  <a:lnTo>
                    <a:pt x="124333" y="259588"/>
                  </a:lnTo>
                  <a:lnTo>
                    <a:pt x="115493" y="258838"/>
                  </a:lnTo>
                  <a:lnTo>
                    <a:pt x="78778" y="232156"/>
                  </a:lnTo>
                  <a:lnTo>
                    <a:pt x="62191" y="182689"/>
                  </a:lnTo>
                  <a:lnTo>
                    <a:pt x="60071" y="149225"/>
                  </a:lnTo>
                  <a:lnTo>
                    <a:pt x="60591" y="131851"/>
                  </a:lnTo>
                  <a:lnTo>
                    <a:pt x="68580" y="88265"/>
                  </a:lnTo>
                  <a:lnTo>
                    <a:pt x="91694" y="51308"/>
                  </a:lnTo>
                  <a:lnTo>
                    <a:pt x="124333" y="39116"/>
                  </a:lnTo>
                  <a:lnTo>
                    <a:pt x="133070" y="39890"/>
                  </a:lnTo>
                  <a:lnTo>
                    <a:pt x="169697" y="66662"/>
                  </a:lnTo>
                  <a:lnTo>
                    <a:pt x="186283" y="116001"/>
                  </a:lnTo>
                  <a:lnTo>
                    <a:pt x="188468" y="149225"/>
                  </a:lnTo>
                  <a:lnTo>
                    <a:pt x="188468" y="24536"/>
                  </a:lnTo>
                  <a:lnTo>
                    <a:pt x="153758" y="4279"/>
                  </a:lnTo>
                  <a:lnTo>
                    <a:pt x="124333" y="0"/>
                  </a:lnTo>
                  <a:lnTo>
                    <a:pt x="109207" y="1079"/>
                  </a:lnTo>
                  <a:lnTo>
                    <a:pt x="68961" y="17018"/>
                  </a:lnTo>
                  <a:lnTo>
                    <a:pt x="38671" y="51828"/>
                  </a:lnTo>
                  <a:lnTo>
                    <a:pt x="21107" y="104940"/>
                  </a:lnTo>
                  <a:lnTo>
                    <a:pt x="17780" y="149225"/>
                  </a:lnTo>
                  <a:lnTo>
                    <a:pt x="18605" y="172351"/>
                  </a:lnTo>
                  <a:lnTo>
                    <a:pt x="25323" y="213258"/>
                  </a:lnTo>
                  <a:lnTo>
                    <a:pt x="47498" y="260540"/>
                  </a:lnTo>
                  <a:lnTo>
                    <a:pt x="81610" y="289115"/>
                  </a:lnTo>
                  <a:lnTo>
                    <a:pt x="122529" y="298577"/>
                  </a:lnTo>
                  <a:lnTo>
                    <a:pt x="0" y="298577"/>
                  </a:lnTo>
                  <a:lnTo>
                    <a:pt x="0" y="316865"/>
                  </a:lnTo>
                  <a:lnTo>
                    <a:pt x="408432" y="316865"/>
                  </a:lnTo>
                  <a:lnTo>
                    <a:pt x="408432" y="298577"/>
                  </a:lnTo>
                  <a:close/>
                </a:path>
              </a:pathLst>
            </a:custGeom>
            <a:solidFill>
              <a:srgbClr val="4242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91660" y="477011"/>
              <a:ext cx="1816100" cy="261620"/>
            </a:xfrm>
            <a:custGeom>
              <a:avLst/>
              <a:gdLst/>
              <a:ahLst/>
              <a:cxnLst/>
              <a:rect l="l" t="t" r="r" b="b"/>
              <a:pathLst>
                <a:path w="1816100" h="261620">
                  <a:moveTo>
                    <a:pt x="247650" y="132842"/>
                  </a:moveTo>
                  <a:lnTo>
                    <a:pt x="202565" y="132842"/>
                  </a:lnTo>
                  <a:lnTo>
                    <a:pt x="202565" y="44196"/>
                  </a:lnTo>
                  <a:lnTo>
                    <a:pt x="244983" y="44196"/>
                  </a:lnTo>
                  <a:lnTo>
                    <a:pt x="244983" y="10922"/>
                  </a:lnTo>
                  <a:lnTo>
                    <a:pt x="166497" y="10922"/>
                  </a:lnTo>
                  <a:lnTo>
                    <a:pt x="166497" y="44196"/>
                  </a:lnTo>
                  <a:lnTo>
                    <a:pt x="166497" y="132842"/>
                  </a:lnTo>
                  <a:lnTo>
                    <a:pt x="94234" y="132842"/>
                  </a:lnTo>
                  <a:lnTo>
                    <a:pt x="94234" y="44196"/>
                  </a:lnTo>
                  <a:lnTo>
                    <a:pt x="166497" y="44196"/>
                  </a:lnTo>
                  <a:lnTo>
                    <a:pt x="166497" y="10922"/>
                  </a:lnTo>
                  <a:lnTo>
                    <a:pt x="15875" y="10922"/>
                  </a:lnTo>
                  <a:lnTo>
                    <a:pt x="15875" y="44196"/>
                  </a:lnTo>
                  <a:lnTo>
                    <a:pt x="58293" y="44196"/>
                  </a:lnTo>
                  <a:lnTo>
                    <a:pt x="58293" y="132842"/>
                  </a:lnTo>
                  <a:lnTo>
                    <a:pt x="13081" y="132842"/>
                  </a:lnTo>
                  <a:lnTo>
                    <a:pt x="13081" y="165862"/>
                  </a:lnTo>
                  <a:lnTo>
                    <a:pt x="247650" y="165862"/>
                  </a:lnTo>
                  <a:lnTo>
                    <a:pt x="247650" y="132842"/>
                  </a:lnTo>
                  <a:close/>
                </a:path>
                <a:path w="1816100" h="261620">
                  <a:moveTo>
                    <a:pt x="261112" y="215138"/>
                  </a:moveTo>
                  <a:lnTo>
                    <a:pt x="0" y="215138"/>
                  </a:lnTo>
                  <a:lnTo>
                    <a:pt x="0" y="249047"/>
                  </a:lnTo>
                  <a:lnTo>
                    <a:pt x="261112" y="249047"/>
                  </a:lnTo>
                  <a:lnTo>
                    <a:pt x="261112" y="215138"/>
                  </a:lnTo>
                  <a:close/>
                </a:path>
                <a:path w="1816100" h="261620">
                  <a:moveTo>
                    <a:pt x="555244" y="216154"/>
                  </a:moveTo>
                  <a:lnTo>
                    <a:pt x="442214" y="216154"/>
                  </a:lnTo>
                  <a:lnTo>
                    <a:pt x="442214" y="173736"/>
                  </a:lnTo>
                  <a:lnTo>
                    <a:pt x="542417" y="173736"/>
                  </a:lnTo>
                  <a:lnTo>
                    <a:pt x="542417" y="141732"/>
                  </a:lnTo>
                  <a:lnTo>
                    <a:pt x="346837" y="141732"/>
                  </a:lnTo>
                  <a:lnTo>
                    <a:pt x="346837" y="106934"/>
                  </a:lnTo>
                  <a:lnTo>
                    <a:pt x="538480" y="106934"/>
                  </a:lnTo>
                  <a:lnTo>
                    <a:pt x="538480" y="9398"/>
                  </a:lnTo>
                  <a:lnTo>
                    <a:pt x="311150" y="9398"/>
                  </a:lnTo>
                  <a:lnTo>
                    <a:pt x="311150" y="41402"/>
                  </a:lnTo>
                  <a:lnTo>
                    <a:pt x="503047" y="41402"/>
                  </a:lnTo>
                  <a:lnTo>
                    <a:pt x="503047" y="75946"/>
                  </a:lnTo>
                  <a:lnTo>
                    <a:pt x="311150" y="75946"/>
                  </a:lnTo>
                  <a:lnTo>
                    <a:pt x="311150" y="173736"/>
                  </a:lnTo>
                  <a:lnTo>
                    <a:pt x="405892" y="173736"/>
                  </a:lnTo>
                  <a:lnTo>
                    <a:pt x="405892" y="216154"/>
                  </a:lnTo>
                  <a:lnTo>
                    <a:pt x="294132" y="216154"/>
                  </a:lnTo>
                  <a:lnTo>
                    <a:pt x="294132" y="249047"/>
                  </a:lnTo>
                  <a:lnTo>
                    <a:pt x="555244" y="249047"/>
                  </a:lnTo>
                  <a:lnTo>
                    <a:pt x="555244" y="216154"/>
                  </a:lnTo>
                  <a:close/>
                </a:path>
                <a:path w="1816100" h="261620">
                  <a:moveTo>
                    <a:pt x="732790" y="135509"/>
                  </a:moveTo>
                  <a:lnTo>
                    <a:pt x="701611" y="103505"/>
                  </a:lnTo>
                  <a:lnTo>
                    <a:pt x="671195" y="72263"/>
                  </a:lnTo>
                  <a:lnTo>
                    <a:pt x="672909" y="64198"/>
                  </a:lnTo>
                  <a:lnTo>
                    <a:pt x="674243" y="55778"/>
                  </a:lnTo>
                  <a:lnTo>
                    <a:pt x="675195" y="47002"/>
                  </a:lnTo>
                  <a:lnTo>
                    <a:pt x="675767" y="37846"/>
                  </a:lnTo>
                  <a:lnTo>
                    <a:pt x="721106" y="37846"/>
                  </a:lnTo>
                  <a:lnTo>
                    <a:pt x="721106" y="6731"/>
                  </a:lnTo>
                  <a:lnTo>
                    <a:pt x="592455" y="6731"/>
                  </a:lnTo>
                  <a:lnTo>
                    <a:pt x="592455" y="37846"/>
                  </a:lnTo>
                  <a:lnTo>
                    <a:pt x="641477" y="37846"/>
                  </a:lnTo>
                  <a:lnTo>
                    <a:pt x="639787" y="54330"/>
                  </a:lnTo>
                  <a:lnTo>
                    <a:pt x="627126" y="96774"/>
                  </a:lnTo>
                  <a:lnTo>
                    <a:pt x="588518" y="126746"/>
                  </a:lnTo>
                  <a:lnTo>
                    <a:pt x="588518" y="158750"/>
                  </a:lnTo>
                  <a:lnTo>
                    <a:pt x="625106" y="147294"/>
                  </a:lnTo>
                  <a:lnTo>
                    <a:pt x="655637" y="114185"/>
                  </a:lnTo>
                  <a:lnTo>
                    <a:pt x="660400" y="103505"/>
                  </a:lnTo>
                  <a:lnTo>
                    <a:pt x="710184" y="156718"/>
                  </a:lnTo>
                  <a:lnTo>
                    <a:pt x="732790" y="135509"/>
                  </a:lnTo>
                  <a:close/>
                </a:path>
                <a:path w="1816100" h="261620">
                  <a:moveTo>
                    <a:pt x="777875" y="1524"/>
                  </a:moveTo>
                  <a:lnTo>
                    <a:pt x="743966" y="1524"/>
                  </a:lnTo>
                  <a:lnTo>
                    <a:pt x="743966" y="58166"/>
                  </a:lnTo>
                  <a:lnTo>
                    <a:pt x="705739" y="58166"/>
                  </a:lnTo>
                  <a:lnTo>
                    <a:pt x="705739" y="89916"/>
                  </a:lnTo>
                  <a:lnTo>
                    <a:pt x="743966" y="89916"/>
                  </a:lnTo>
                  <a:lnTo>
                    <a:pt x="743966" y="161798"/>
                  </a:lnTo>
                  <a:lnTo>
                    <a:pt x="777875" y="161798"/>
                  </a:lnTo>
                  <a:lnTo>
                    <a:pt x="777875" y="1524"/>
                  </a:lnTo>
                  <a:close/>
                </a:path>
                <a:path w="1816100" h="261620">
                  <a:moveTo>
                    <a:pt x="839851" y="172847"/>
                  </a:moveTo>
                  <a:lnTo>
                    <a:pt x="610108" y="172847"/>
                  </a:lnTo>
                  <a:lnTo>
                    <a:pt x="610108" y="203962"/>
                  </a:lnTo>
                  <a:lnTo>
                    <a:pt x="804418" y="203962"/>
                  </a:lnTo>
                  <a:lnTo>
                    <a:pt x="804418" y="261239"/>
                  </a:lnTo>
                  <a:lnTo>
                    <a:pt x="839851" y="261239"/>
                  </a:lnTo>
                  <a:lnTo>
                    <a:pt x="839851" y="172847"/>
                  </a:lnTo>
                  <a:close/>
                </a:path>
                <a:path w="1816100" h="261620">
                  <a:moveTo>
                    <a:pt x="839851" y="0"/>
                  </a:moveTo>
                  <a:lnTo>
                    <a:pt x="805561" y="0"/>
                  </a:lnTo>
                  <a:lnTo>
                    <a:pt x="805561" y="164592"/>
                  </a:lnTo>
                  <a:lnTo>
                    <a:pt x="839851" y="164592"/>
                  </a:lnTo>
                  <a:lnTo>
                    <a:pt x="839851" y="0"/>
                  </a:lnTo>
                  <a:close/>
                </a:path>
                <a:path w="1816100" h="261620">
                  <a:moveTo>
                    <a:pt x="1130681" y="146304"/>
                  </a:moveTo>
                  <a:lnTo>
                    <a:pt x="935101" y="146304"/>
                  </a:lnTo>
                  <a:lnTo>
                    <a:pt x="935101" y="109728"/>
                  </a:lnTo>
                  <a:lnTo>
                    <a:pt x="1123442" y="109728"/>
                  </a:lnTo>
                  <a:lnTo>
                    <a:pt x="1123442" y="77978"/>
                  </a:lnTo>
                  <a:lnTo>
                    <a:pt x="935101" y="77978"/>
                  </a:lnTo>
                  <a:lnTo>
                    <a:pt x="935101" y="41783"/>
                  </a:lnTo>
                  <a:lnTo>
                    <a:pt x="1126744" y="41783"/>
                  </a:lnTo>
                  <a:lnTo>
                    <a:pt x="1126744" y="9398"/>
                  </a:lnTo>
                  <a:lnTo>
                    <a:pt x="899414" y="9398"/>
                  </a:lnTo>
                  <a:lnTo>
                    <a:pt x="899414" y="178562"/>
                  </a:lnTo>
                  <a:lnTo>
                    <a:pt x="1130681" y="178562"/>
                  </a:lnTo>
                  <a:lnTo>
                    <a:pt x="1130681" y="146304"/>
                  </a:lnTo>
                  <a:close/>
                </a:path>
                <a:path w="1816100" h="261620">
                  <a:moveTo>
                    <a:pt x="1143508" y="216154"/>
                  </a:moveTo>
                  <a:lnTo>
                    <a:pt x="882396" y="216154"/>
                  </a:lnTo>
                  <a:lnTo>
                    <a:pt x="882396" y="249047"/>
                  </a:lnTo>
                  <a:lnTo>
                    <a:pt x="1143508" y="249047"/>
                  </a:lnTo>
                  <a:lnTo>
                    <a:pt x="1143508" y="216154"/>
                  </a:lnTo>
                  <a:close/>
                </a:path>
                <a:path w="1816100" h="261620">
                  <a:moveTo>
                    <a:pt x="1378839" y="9144"/>
                  </a:moveTo>
                  <a:lnTo>
                    <a:pt x="1265936" y="9144"/>
                  </a:lnTo>
                  <a:lnTo>
                    <a:pt x="1265936" y="41783"/>
                  </a:lnTo>
                  <a:lnTo>
                    <a:pt x="1344041" y="41783"/>
                  </a:lnTo>
                  <a:lnTo>
                    <a:pt x="1344041" y="82169"/>
                  </a:lnTo>
                  <a:lnTo>
                    <a:pt x="1338732" y="134950"/>
                  </a:lnTo>
                  <a:lnTo>
                    <a:pt x="1323327" y="176060"/>
                  </a:lnTo>
                  <a:lnTo>
                    <a:pt x="1289177" y="207454"/>
                  </a:lnTo>
                  <a:lnTo>
                    <a:pt x="1265936" y="211963"/>
                  </a:lnTo>
                  <a:lnTo>
                    <a:pt x="1265936" y="245364"/>
                  </a:lnTo>
                  <a:lnTo>
                    <a:pt x="1313027" y="233553"/>
                  </a:lnTo>
                  <a:lnTo>
                    <a:pt x="1348320" y="199898"/>
                  </a:lnTo>
                  <a:lnTo>
                    <a:pt x="1371066" y="147548"/>
                  </a:lnTo>
                  <a:lnTo>
                    <a:pt x="1377975" y="104406"/>
                  </a:lnTo>
                  <a:lnTo>
                    <a:pt x="1378775" y="82169"/>
                  </a:lnTo>
                  <a:lnTo>
                    <a:pt x="1378839" y="9144"/>
                  </a:lnTo>
                  <a:close/>
                </a:path>
                <a:path w="1816100" h="261620">
                  <a:moveTo>
                    <a:pt x="1511935" y="0"/>
                  </a:moveTo>
                  <a:lnTo>
                    <a:pt x="1477391" y="0"/>
                  </a:lnTo>
                  <a:lnTo>
                    <a:pt x="1477391" y="102997"/>
                  </a:lnTo>
                  <a:lnTo>
                    <a:pt x="1439799" y="102997"/>
                  </a:lnTo>
                  <a:lnTo>
                    <a:pt x="1439799" y="1524"/>
                  </a:lnTo>
                  <a:lnTo>
                    <a:pt x="1405382" y="1524"/>
                  </a:lnTo>
                  <a:lnTo>
                    <a:pt x="1405382" y="256667"/>
                  </a:lnTo>
                  <a:lnTo>
                    <a:pt x="1439799" y="256667"/>
                  </a:lnTo>
                  <a:lnTo>
                    <a:pt x="1439799" y="136525"/>
                  </a:lnTo>
                  <a:lnTo>
                    <a:pt x="1477391" y="136525"/>
                  </a:lnTo>
                  <a:lnTo>
                    <a:pt x="1477391" y="261239"/>
                  </a:lnTo>
                  <a:lnTo>
                    <a:pt x="1511935" y="261239"/>
                  </a:lnTo>
                  <a:lnTo>
                    <a:pt x="1511935" y="136525"/>
                  </a:lnTo>
                  <a:lnTo>
                    <a:pt x="1511935" y="102997"/>
                  </a:lnTo>
                  <a:lnTo>
                    <a:pt x="1511935" y="0"/>
                  </a:lnTo>
                  <a:close/>
                </a:path>
                <a:path w="1816100" h="261620">
                  <a:moveTo>
                    <a:pt x="1815592" y="216154"/>
                  </a:moveTo>
                  <a:lnTo>
                    <a:pt x="1757045" y="216154"/>
                  </a:lnTo>
                  <a:lnTo>
                    <a:pt x="1757045" y="161925"/>
                  </a:lnTo>
                  <a:lnTo>
                    <a:pt x="1757045" y="151257"/>
                  </a:lnTo>
                  <a:lnTo>
                    <a:pt x="1766849" y="146100"/>
                  </a:lnTo>
                  <a:lnTo>
                    <a:pt x="1775675" y="139928"/>
                  </a:lnTo>
                  <a:lnTo>
                    <a:pt x="1783410" y="132842"/>
                  </a:lnTo>
                  <a:lnTo>
                    <a:pt x="1802218" y="95808"/>
                  </a:lnTo>
                  <a:lnTo>
                    <a:pt x="1803019" y="84963"/>
                  </a:lnTo>
                  <a:lnTo>
                    <a:pt x="1802066" y="73253"/>
                  </a:lnTo>
                  <a:lnTo>
                    <a:pt x="1799297" y="62280"/>
                  </a:lnTo>
                  <a:lnTo>
                    <a:pt x="1794700" y="52057"/>
                  </a:lnTo>
                  <a:lnTo>
                    <a:pt x="1788287" y="42545"/>
                  </a:lnTo>
                  <a:lnTo>
                    <a:pt x="1783219" y="37211"/>
                  </a:lnTo>
                  <a:lnTo>
                    <a:pt x="1780108" y="33934"/>
                  </a:lnTo>
                  <a:lnTo>
                    <a:pt x="1770456" y="26352"/>
                  </a:lnTo>
                  <a:lnTo>
                    <a:pt x="1765808" y="23647"/>
                  </a:lnTo>
                  <a:lnTo>
                    <a:pt x="1765808" y="84963"/>
                  </a:lnTo>
                  <a:lnTo>
                    <a:pt x="1765185" y="91808"/>
                  </a:lnTo>
                  <a:lnTo>
                    <a:pt x="1736318" y="123545"/>
                  </a:lnTo>
                  <a:lnTo>
                    <a:pt x="1721358" y="128600"/>
                  </a:lnTo>
                  <a:lnTo>
                    <a:pt x="1721358" y="161925"/>
                  </a:lnTo>
                  <a:lnTo>
                    <a:pt x="1721358" y="216154"/>
                  </a:lnTo>
                  <a:lnTo>
                    <a:pt x="1648714" y="216154"/>
                  </a:lnTo>
                  <a:lnTo>
                    <a:pt x="1648714" y="161925"/>
                  </a:lnTo>
                  <a:lnTo>
                    <a:pt x="1656397" y="163499"/>
                  </a:lnTo>
                  <a:lnTo>
                    <a:pt x="1664995" y="164617"/>
                  </a:lnTo>
                  <a:lnTo>
                    <a:pt x="1674495" y="165265"/>
                  </a:lnTo>
                  <a:lnTo>
                    <a:pt x="1684909" y="165481"/>
                  </a:lnTo>
                  <a:lnTo>
                    <a:pt x="1695335" y="165265"/>
                  </a:lnTo>
                  <a:lnTo>
                    <a:pt x="1704886" y="164617"/>
                  </a:lnTo>
                  <a:lnTo>
                    <a:pt x="1713572" y="163499"/>
                  </a:lnTo>
                  <a:lnTo>
                    <a:pt x="1721358" y="161925"/>
                  </a:lnTo>
                  <a:lnTo>
                    <a:pt x="1721358" y="128600"/>
                  </a:lnTo>
                  <a:lnTo>
                    <a:pt x="1718106" y="129476"/>
                  </a:lnTo>
                  <a:lnTo>
                    <a:pt x="1707781" y="131343"/>
                  </a:lnTo>
                  <a:lnTo>
                    <a:pt x="1696720" y="132473"/>
                  </a:lnTo>
                  <a:lnTo>
                    <a:pt x="1684909" y="132842"/>
                  </a:lnTo>
                  <a:lnTo>
                    <a:pt x="1673098" y="132473"/>
                  </a:lnTo>
                  <a:lnTo>
                    <a:pt x="1633613" y="123520"/>
                  </a:lnTo>
                  <a:lnTo>
                    <a:pt x="1604746" y="91808"/>
                  </a:lnTo>
                  <a:lnTo>
                    <a:pt x="1604137" y="84963"/>
                  </a:lnTo>
                  <a:lnTo>
                    <a:pt x="1604746" y="78193"/>
                  </a:lnTo>
                  <a:lnTo>
                    <a:pt x="1633537" y="46647"/>
                  </a:lnTo>
                  <a:lnTo>
                    <a:pt x="1673085" y="37604"/>
                  </a:lnTo>
                  <a:lnTo>
                    <a:pt x="1684909" y="37211"/>
                  </a:lnTo>
                  <a:lnTo>
                    <a:pt x="1696656" y="37604"/>
                  </a:lnTo>
                  <a:lnTo>
                    <a:pt x="1736394" y="46596"/>
                  </a:lnTo>
                  <a:lnTo>
                    <a:pt x="1765185" y="78206"/>
                  </a:lnTo>
                  <a:lnTo>
                    <a:pt x="1765808" y="84963"/>
                  </a:lnTo>
                  <a:lnTo>
                    <a:pt x="1765808" y="23647"/>
                  </a:lnTo>
                  <a:lnTo>
                    <a:pt x="1717763" y="7035"/>
                  </a:lnTo>
                  <a:lnTo>
                    <a:pt x="1684909" y="4572"/>
                  </a:lnTo>
                  <a:lnTo>
                    <a:pt x="1667903" y="5194"/>
                  </a:lnTo>
                  <a:lnTo>
                    <a:pt x="1623060" y="14351"/>
                  </a:lnTo>
                  <a:lnTo>
                    <a:pt x="1589570" y="33934"/>
                  </a:lnTo>
                  <a:lnTo>
                    <a:pt x="1567586" y="73304"/>
                  </a:lnTo>
                  <a:lnTo>
                    <a:pt x="1566672" y="84963"/>
                  </a:lnTo>
                  <a:lnTo>
                    <a:pt x="1567459" y="95808"/>
                  </a:lnTo>
                  <a:lnTo>
                    <a:pt x="1586268" y="132842"/>
                  </a:lnTo>
                  <a:lnTo>
                    <a:pt x="1613027" y="151638"/>
                  </a:lnTo>
                  <a:lnTo>
                    <a:pt x="1613027" y="216154"/>
                  </a:lnTo>
                  <a:lnTo>
                    <a:pt x="1554480" y="216154"/>
                  </a:lnTo>
                  <a:lnTo>
                    <a:pt x="1554480" y="249047"/>
                  </a:lnTo>
                  <a:lnTo>
                    <a:pt x="1815592" y="249047"/>
                  </a:lnTo>
                  <a:lnTo>
                    <a:pt x="1815592" y="216154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61740" y="2109723"/>
              <a:ext cx="481965" cy="316865"/>
            </a:xfrm>
            <a:custGeom>
              <a:avLst/>
              <a:gdLst/>
              <a:ahLst/>
              <a:cxnLst/>
              <a:rect l="l" t="t" r="r" b="b"/>
              <a:pathLst>
                <a:path w="481964" h="316864">
                  <a:moveTo>
                    <a:pt x="465074" y="253873"/>
                  </a:moveTo>
                  <a:lnTo>
                    <a:pt x="323596" y="253873"/>
                  </a:lnTo>
                  <a:lnTo>
                    <a:pt x="395605" y="187833"/>
                  </a:lnTo>
                  <a:lnTo>
                    <a:pt x="410845" y="171792"/>
                  </a:lnTo>
                  <a:lnTo>
                    <a:pt x="442087" y="132207"/>
                  </a:lnTo>
                  <a:lnTo>
                    <a:pt x="455676" y="87122"/>
                  </a:lnTo>
                  <a:lnTo>
                    <a:pt x="454914" y="74714"/>
                  </a:lnTo>
                  <a:lnTo>
                    <a:pt x="452640" y="63017"/>
                  </a:lnTo>
                  <a:lnTo>
                    <a:pt x="448868" y="51993"/>
                  </a:lnTo>
                  <a:lnTo>
                    <a:pt x="443611" y="41656"/>
                  </a:lnTo>
                  <a:lnTo>
                    <a:pt x="441731" y="38989"/>
                  </a:lnTo>
                  <a:lnTo>
                    <a:pt x="436981" y="32232"/>
                  </a:lnTo>
                  <a:lnTo>
                    <a:pt x="398310" y="6057"/>
                  </a:lnTo>
                  <a:lnTo>
                    <a:pt x="359029" y="0"/>
                  </a:lnTo>
                  <a:lnTo>
                    <a:pt x="344881" y="800"/>
                  </a:lnTo>
                  <a:lnTo>
                    <a:pt x="307467" y="12827"/>
                  </a:lnTo>
                  <a:lnTo>
                    <a:pt x="272796" y="47371"/>
                  </a:lnTo>
                  <a:lnTo>
                    <a:pt x="261480" y="84328"/>
                  </a:lnTo>
                  <a:lnTo>
                    <a:pt x="260731" y="98679"/>
                  </a:lnTo>
                  <a:lnTo>
                    <a:pt x="304419" y="98679"/>
                  </a:lnTo>
                  <a:lnTo>
                    <a:pt x="304812" y="89662"/>
                  </a:lnTo>
                  <a:lnTo>
                    <a:pt x="306019" y="81419"/>
                  </a:lnTo>
                  <a:lnTo>
                    <a:pt x="329438" y="46736"/>
                  </a:lnTo>
                  <a:lnTo>
                    <a:pt x="358775" y="38989"/>
                  </a:lnTo>
                  <a:lnTo>
                    <a:pt x="370598" y="39801"/>
                  </a:lnTo>
                  <a:lnTo>
                    <a:pt x="404266" y="58839"/>
                  </a:lnTo>
                  <a:lnTo>
                    <a:pt x="412369" y="87376"/>
                  </a:lnTo>
                  <a:lnTo>
                    <a:pt x="411645" y="94665"/>
                  </a:lnTo>
                  <a:lnTo>
                    <a:pt x="387451" y="139090"/>
                  </a:lnTo>
                  <a:lnTo>
                    <a:pt x="263906" y="264033"/>
                  </a:lnTo>
                  <a:lnTo>
                    <a:pt x="263906" y="292227"/>
                  </a:lnTo>
                  <a:lnTo>
                    <a:pt x="465074" y="292227"/>
                  </a:lnTo>
                  <a:lnTo>
                    <a:pt x="465074" y="253873"/>
                  </a:lnTo>
                  <a:close/>
                </a:path>
                <a:path w="481964" h="316864">
                  <a:moveTo>
                    <a:pt x="481584" y="298450"/>
                  </a:moveTo>
                  <a:lnTo>
                    <a:pt x="126174" y="298450"/>
                  </a:lnTo>
                  <a:lnTo>
                    <a:pt x="139471" y="297535"/>
                  </a:lnTo>
                  <a:lnTo>
                    <a:pt x="153708" y="294360"/>
                  </a:lnTo>
                  <a:lnTo>
                    <a:pt x="190906" y="272034"/>
                  </a:lnTo>
                  <a:lnTo>
                    <a:pt x="201460" y="259588"/>
                  </a:lnTo>
                  <a:lnTo>
                    <a:pt x="209677" y="246697"/>
                  </a:lnTo>
                  <a:lnTo>
                    <a:pt x="227342" y="193573"/>
                  </a:lnTo>
                  <a:lnTo>
                    <a:pt x="230759" y="149098"/>
                  </a:lnTo>
                  <a:lnTo>
                    <a:pt x="229882" y="126009"/>
                  </a:lnTo>
                  <a:lnTo>
                    <a:pt x="223088" y="85369"/>
                  </a:lnTo>
                  <a:lnTo>
                    <a:pt x="201510" y="38989"/>
                  </a:lnTo>
                  <a:lnTo>
                    <a:pt x="200977" y="38150"/>
                  </a:lnTo>
                  <a:lnTo>
                    <a:pt x="190931" y="26543"/>
                  </a:lnTo>
                  <a:lnTo>
                    <a:pt x="188468" y="24485"/>
                  </a:lnTo>
                  <a:lnTo>
                    <a:pt x="188468" y="149098"/>
                  </a:lnTo>
                  <a:lnTo>
                    <a:pt x="187909" y="166649"/>
                  </a:lnTo>
                  <a:lnTo>
                    <a:pt x="179705" y="210312"/>
                  </a:lnTo>
                  <a:lnTo>
                    <a:pt x="156591" y="247396"/>
                  </a:lnTo>
                  <a:lnTo>
                    <a:pt x="124333" y="259588"/>
                  </a:lnTo>
                  <a:lnTo>
                    <a:pt x="115493" y="258838"/>
                  </a:lnTo>
                  <a:lnTo>
                    <a:pt x="78778" y="232054"/>
                  </a:lnTo>
                  <a:lnTo>
                    <a:pt x="62179" y="182613"/>
                  </a:lnTo>
                  <a:lnTo>
                    <a:pt x="60071" y="149098"/>
                  </a:lnTo>
                  <a:lnTo>
                    <a:pt x="60591" y="131787"/>
                  </a:lnTo>
                  <a:lnTo>
                    <a:pt x="68580" y="88138"/>
                  </a:lnTo>
                  <a:lnTo>
                    <a:pt x="91694" y="51181"/>
                  </a:lnTo>
                  <a:lnTo>
                    <a:pt x="124333" y="38989"/>
                  </a:lnTo>
                  <a:lnTo>
                    <a:pt x="133070" y="39751"/>
                  </a:lnTo>
                  <a:lnTo>
                    <a:pt x="169697" y="66535"/>
                  </a:lnTo>
                  <a:lnTo>
                    <a:pt x="186283" y="115925"/>
                  </a:lnTo>
                  <a:lnTo>
                    <a:pt x="188468" y="149098"/>
                  </a:lnTo>
                  <a:lnTo>
                    <a:pt x="188468" y="24485"/>
                  </a:lnTo>
                  <a:lnTo>
                    <a:pt x="153758" y="4229"/>
                  </a:lnTo>
                  <a:lnTo>
                    <a:pt x="124333" y="0"/>
                  </a:lnTo>
                  <a:lnTo>
                    <a:pt x="109207" y="1054"/>
                  </a:lnTo>
                  <a:lnTo>
                    <a:pt x="68961" y="17018"/>
                  </a:lnTo>
                  <a:lnTo>
                    <a:pt x="38646" y="51879"/>
                  </a:lnTo>
                  <a:lnTo>
                    <a:pt x="21107" y="104825"/>
                  </a:lnTo>
                  <a:lnTo>
                    <a:pt x="17780" y="149098"/>
                  </a:lnTo>
                  <a:lnTo>
                    <a:pt x="18605" y="172300"/>
                  </a:lnTo>
                  <a:lnTo>
                    <a:pt x="25323" y="213207"/>
                  </a:lnTo>
                  <a:lnTo>
                    <a:pt x="47498" y="260413"/>
                  </a:lnTo>
                  <a:lnTo>
                    <a:pt x="81610" y="289052"/>
                  </a:lnTo>
                  <a:lnTo>
                    <a:pt x="122491" y="298450"/>
                  </a:lnTo>
                  <a:lnTo>
                    <a:pt x="0" y="298450"/>
                  </a:lnTo>
                  <a:lnTo>
                    <a:pt x="0" y="316738"/>
                  </a:lnTo>
                  <a:lnTo>
                    <a:pt x="481584" y="316738"/>
                  </a:lnTo>
                  <a:lnTo>
                    <a:pt x="481584" y="298450"/>
                  </a:lnTo>
                  <a:close/>
                </a:path>
              </a:pathLst>
            </a:custGeom>
            <a:solidFill>
              <a:srgbClr val="4242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391659" y="2130805"/>
              <a:ext cx="1130935" cy="261620"/>
            </a:xfrm>
            <a:custGeom>
              <a:avLst/>
              <a:gdLst/>
              <a:ahLst/>
              <a:cxnLst/>
              <a:rect l="l" t="t" r="r" b="b"/>
              <a:pathLst>
                <a:path w="1130935" h="261619">
                  <a:moveTo>
                    <a:pt x="261112" y="215265"/>
                  </a:moveTo>
                  <a:lnTo>
                    <a:pt x="0" y="215265"/>
                  </a:lnTo>
                  <a:lnTo>
                    <a:pt x="0" y="249047"/>
                  </a:lnTo>
                  <a:lnTo>
                    <a:pt x="261112" y="249047"/>
                  </a:lnTo>
                  <a:lnTo>
                    <a:pt x="261112" y="215265"/>
                  </a:lnTo>
                  <a:close/>
                </a:path>
                <a:path w="1130935" h="261619">
                  <a:moveTo>
                    <a:pt x="1016635" y="149733"/>
                  </a:moveTo>
                  <a:lnTo>
                    <a:pt x="992562" y="150566"/>
                  </a:lnTo>
                  <a:lnTo>
                    <a:pt x="970835" y="153066"/>
                  </a:lnTo>
                  <a:lnTo>
                    <a:pt x="920557" y="170711"/>
                  </a:lnTo>
                  <a:lnTo>
                    <a:pt x="902715" y="205359"/>
                  </a:lnTo>
                  <a:lnTo>
                    <a:pt x="904694" y="218953"/>
                  </a:lnTo>
                  <a:lnTo>
                    <a:pt x="934465" y="247904"/>
                  </a:lnTo>
                  <a:lnTo>
                    <a:pt x="992562" y="260405"/>
                  </a:lnTo>
                  <a:lnTo>
                    <a:pt x="1016635" y="261239"/>
                  </a:lnTo>
                  <a:lnTo>
                    <a:pt x="1040709" y="260405"/>
                  </a:lnTo>
                  <a:lnTo>
                    <a:pt x="1081857" y="253738"/>
                  </a:lnTo>
                  <a:lnTo>
                    <a:pt x="1122188" y="231140"/>
                  </a:lnTo>
                  <a:lnTo>
                    <a:pt x="1016635" y="231140"/>
                  </a:lnTo>
                  <a:lnTo>
                    <a:pt x="1000232" y="230711"/>
                  </a:lnTo>
                  <a:lnTo>
                    <a:pt x="961263" y="224282"/>
                  </a:lnTo>
                  <a:lnTo>
                    <a:pt x="940435" y="205359"/>
                  </a:lnTo>
                  <a:lnTo>
                    <a:pt x="941742" y="199691"/>
                  </a:lnTo>
                  <a:lnTo>
                    <a:pt x="985567" y="181546"/>
                  </a:lnTo>
                  <a:lnTo>
                    <a:pt x="1000250" y="180260"/>
                  </a:lnTo>
                  <a:lnTo>
                    <a:pt x="1016635" y="179832"/>
                  </a:lnTo>
                  <a:lnTo>
                    <a:pt x="1122219" y="179832"/>
                  </a:lnTo>
                  <a:lnTo>
                    <a:pt x="1112785" y="170711"/>
                  </a:lnTo>
                  <a:lnTo>
                    <a:pt x="1098930" y="163068"/>
                  </a:lnTo>
                  <a:lnTo>
                    <a:pt x="1081857" y="157233"/>
                  </a:lnTo>
                  <a:lnTo>
                    <a:pt x="1062450" y="153066"/>
                  </a:lnTo>
                  <a:lnTo>
                    <a:pt x="1040709" y="150566"/>
                  </a:lnTo>
                  <a:lnTo>
                    <a:pt x="1016635" y="149733"/>
                  </a:lnTo>
                  <a:close/>
                </a:path>
                <a:path w="1130935" h="261619">
                  <a:moveTo>
                    <a:pt x="1122219" y="179832"/>
                  </a:moveTo>
                  <a:lnTo>
                    <a:pt x="1016635" y="179832"/>
                  </a:lnTo>
                  <a:lnTo>
                    <a:pt x="1033019" y="180260"/>
                  </a:lnTo>
                  <a:lnTo>
                    <a:pt x="1047702" y="181546"/>
                  </a:lnTo>
                  <a:lnTo>
                    <a:pt x="1087612" y="194691"/>
                  </a:lnTo>
                  <a:lnTo>
                    <a:pt x="1092835" y="205359"/>
                  </a:lnTo>
                  <a:lnTo>
                    <a:pt x="1091549" y="211119"/>
                  </a:lnTo>
                  <a:lnTo>
                    <a:pt x="1047972" y="229425"/>
                  </a:lnTo>
                  <a:lnTo>
                    <a:pt x="1016635" y="231140"/>
                  </a:lnTo>
                  <a:lnTo>
                    <a:pt x="1122188" y="231140"/>
                  </a:lnTo>
                  <a:lnTo>
                    <a:pt x="1122759" y="230584"/>
                  </a:lnTo>
                  <a:lnTo>
                    <a:pt x="1128702" y="218953"/>
                  </a:lnTo>
                  <a:lnTo>
                    <a:pt x="1130680" y="205359"/>
                  </a:lnTo>
                  <a:lnTo>
                    <a:pt x="1128684" y="191857"/>
                  </a:lnTo>
                  <a:lnTo>
                    <a:pt x="1122711" y="180308"/>
                  </a:lnTo>
                  <a:lnTo>
                    <a:pt x="1122219" y="179832"/>
                  </a:lnTo>
                  <a:close/>
                </a:path>
                <a:path w="1130935" h="261619">
                  <a:moveTo>
                    <a:pt x="247650" y="132969"/>
                  </a:moveTo>
                  <a:lnTo>
                    <a:pt x="13080" y="132969"/>
                  </a:lnTo>
                  <a:lnTo>
                    <a:pt x="13080" y="165862"/>
                  </a:lnTo>
                  <a:lnTo>
                    <a:pt x="247650" y="165862"/>
                  </a:lnTo>
                  <a:lnTo>
                    <a:pt x="247650" y="132969"/>
                  </a:lnTo>
                  <a:close/>
                </a:path>
                <a:path w="1130935" h="261619">
                  <a:moveTo>
                    <a:pt x="94234" y="44196"/>
                  </a:moveTo>
                  <a:lnTo>
                    <a:pt x="58292" y="44196"/>
                  </a:lnTo>
                  <a:lnTo>
                    <a:pt x="58292" y="132969"/>
                  </a:lnTo>
                  <a:lnTo>
                    <a:pt x="94234" y="132969"/>
                  </a:lnTo>
                  <a:lnTo>
                    <a:pt x="94234" y="44196"/>
                  </a:lnTo>
                  <a:close/>
                </a:path>
                <a:path w="1130935" h="261619">
                  <a:moveTo>
                    <a:pt x="202564" y="44196"/>
                  </a:moveTo>
                  <a:lnTo>
                    <a:pt x="166497" y="44196"/>
                  </a:lnTo>
                  <a:lnTo>
                    <a:pt x="166497" y="132969"/>
                  </a:lnTo>
                  <a:lnTo>
                    <a:pt x="202564" y="132969"/>
                  </a:lnTo>
                  <a:lnTo>
                    <a:pt x="202564" y="44196"/>
                  </a:lnTo>
                  <a:close/>
                </a:path>
                <a:path w="1130935" h="261619">
                  <a:moveTo>
                    <a:pt x="244982" y="11049"/>
                  </a:moveTo>
                  <a:lnTo>
                    <a:pt x="15875" y="11049"/>
                  </a:lnTo>
                  <a:lnTo>
                    <a:pt x="15875" y="44196"/>
                  </a:lnTo>
                  <a:lnTo>
                    <a:pt x="244982" y="44196"/>
                  </a:lnTo>
                  <a:lnTo>
                    <a:pt x="244982" y="11049"/>
                  </a:lnTo>
                  <a:close/>
                </a:path>
                <a:path w="1130935" h="261619">
                  <a:moveTo>
                    <a:pt x="555243" y="216154"/>
                  </a:moveTo>
                  <a:lnTo>
                    <a:pt x="294131" y="216154"/>
                  </a:lnTo>
                  <a:lnTo>
                    <a:pt x="294131" y="249047"/>
                  </a:lnTo>
                  <a:lnTo>
                    <a:pt x="555243" y="249047"/>
                  </a:lnTo>
                  <a:lnTo>
                    <a:pt x="555243" y="216154"/>
                  </a:lnTo>
                  <a:close/>
                </a:path>
                <a:path w="1130935" h="261619">
                  <a:moveTo>
                    <a:pt x="442213" y="173736"/>
                  </a:moveTo>
                  <a:lnTo>
                    <a:pt x="405891" y="173736"/>
                  </a:lnTo>
                  <a:lnTo>
                    <a:pt x="405891" y="216154"/>
                  </a:lnTo>
                  <a:lnTo>
                    <a:pt x="442213" y="216154"/>
                  </a:lnTo>
                  <a:lnTo>
                    <a:pt x="442213" y="173736"/>
                  </a:lnTo>
                  <a:close/>
                </a:path>
                <a:path w="1130935" h="261619">
                  <a:moveTo>
                    <a:pt x="538479" y="9525"/>
                  </a:moveTo>
                  <a:lnTo>
                    <a:pt x="311150" y="9525"/>
                  </a:lnTo>
                  <a:lnTo>
                    <a:pt x="311150" y="41529"/>
                  </a:lnTo>
                  <a:lnTo>
                    <a:pt x="503047" y="41529"/>
                  </a:lnTo>
                  <a:lnTo>
                    <a:pt x="503047" y="75946"/>
                  </a:lnTo>
                  <a:lnTo>
                    <a:pt x="311150" y="75946"/>
                  </a:lnTo>
                  <a:lnTo>
                    <a:pt x="311150" y="173736"/>
                  </a:lnTo>
                  <a:lnTo>
                    <a:pt x="542416" y="173736"/>
                  </a:lnTo>
                  <a:lnTo>
                    <a:pt x="542416" y="141732"/>
                  </a:lnTo>
                  <a:lnTo>
                    <a:pt x="346837" y="141732"/>
                  </a:lnTo>
                  <a:lnTo>
                    <a:pt x="346837" y="107061"/>
                  </a:lnTo>
                  <a:lnTo>
                    <a:pt x="538479" y="107061"/>
                  </a:lnTo>
                  <a:lnTo>
                    <a:pt x="538479" y="9525"/>
                  </a:lnTo>
                  <a:close/>
                </a:path>
                <a:path w="1130935" h="261619">
                  <a:moveTo>
                    <a:pt x="775462" y="1524"/>
                  </a:moveTo>
                  <a:lnTo>
                    <a:pt x="741299" y="1524"/>
                  </a:lnTo>
                  <a:lnTo>
                    <a:pt x="741299" y="87503"/>
                  </a:lnTo>
                  <a:lnTo>
                    <a:pt x="700913" y="87503"/>
                  </a:lnTo>
                  <a:lnTo>
                    <a:pt x="700913" y="121412"/>
                  </a:lnTo>
                  <a:lnTo>
                    <a:pt x="741299" y="121412"/>
                  </a:lnTo>
                  <a:lnTo>
                    <a:pt x="741299" y="256667"/>
                  </a:lnTo>
                  <a:lnTo>
                    <a:pt x="775462" y="256667"/>
                  </a:lnTo>
                  <a:lnTo>
                    <a:pt x="775462" y="1524"/>
                  </a:lnTo>
                  <a:close/>
                </a:path>
                <a:path w="1130935" h="261619">
                  <a:moveTo>
                    <a:pt x="644778" y="6096"/>
                  </a:moveTo>
                  <a:lnTo>
                    <a:pt x="643848" y="50051"/>
                  </a:lnTo>
                  <a:lnTo>
                    <a:pt x="641429" y="88757"/>
                  </a:lnTo>
                  <a:lnTo>
                    <a:pt x="632078" y="150368"/>
                  </a:lnTo>
                  <a:lnTo>
                    <a:pt x="615426" y="191166"/>
                  </a:lnTo>
                  <a:lnTo>
                    <a:pt x="590295" y="211201"/>
                  </a:lnTo>
                  <a:lnTo>
                    <a:pt x="590295" y="245999"/>
                  </a:lnTo>
                  <a:lnTo>
                    <a:pt x="628532" y="228211"/>
                  </a:lnTo>
                  <a:lnTo>
                    <a:pt x="653526" y="192262"/>
                  </a:lnTo>
                  <a:lnTo>
                    <a:pt x="663828" y="159004"/>
                  </a:lnTo>
                  <a:lnTo>
                    <a:pt x="698168" y="159004"/>
                  </a:lnTo>
                  <a:lnTo>
                    <a:pt x="673607" y="113665"/>
                  </a:lnTo>
                  <a:lnTo>
                    <a:pt x="676034" y="89614"/>
                  </a:lnTo>
                  <a:lnTo>
                    <a:pt x="677783" y="63944"/>
                  </a:lnTo>
                  <a:lnTo>
                    <a:pt x="678840" y="36655"/>
                  </a:lnTo>
                  <a:lnTo>
                    <a:pt x="679195" y="7747"/>
                  </a:lnTo>
                  <a:lnTo>
                    <a:pt x="644778" y="6096"/>
                  </a:lnTo>
                  <a:close/>
                </a:path>
                <a:path w="1130935" h="261619">
                  <a:moveTo>
                    <a:pt x="698168" y="159004"/>
                  </a:moveTo>
                  <a:lnTo>
                    <a:pt x="663828" y="159004"/>
                  </a:lnTo>
                  <a:lnTo>
                    <a:pt x="706247" y="242697"/>
                  </a:lnTo>
                  <a:lnTo>
                    <a:pt x="735456" y="227838"/>
                  </a:lnTo>
                  <a:lnTo>
                    <a:pt x="698168" y="159004"/>
                  </a:lnTo>
                  <a:close/>
                </a:path>
                <a:path w="1130935" h="261619">
                  <a:moveTo>
                    <a:pt x="965200" y="2159"/>
                  </a:moveTo>
                  <a:lnTo>
                    <a:pt x="959842" y="41110"/>
                  </a:lnTo>
                  <a:lnTo>
                    <a:pt x="937047" y="80666"/>
                  </a:lnTo>
                  <a:lnTo>
                    <a:pt x="898374" y="104052"/>
                  </a:lnTo>
                  <a:lnTo>
                    <a:pt x="886205" y="106934"/>
                  </a:lnTo>
                  <a:lnTo>
                    <a:pt x="886205" y="139065"/>
                  </a:lnTo>
                  <a:lnTo>
                    <a:pt x="928818" y="127170"/>
                  </a:lnTo>
                  <a:lnTo>
                    <a:pt x="961326" y="104536"/>
                  </a:lnTo>
                  <a:lnTo>
                    <a:pt x="976884" y="85090"/>
                  </a:lnTo>
                  <a:lnTo>
                    <a:pt x="1033548" y="85090"/>
                  </a:lnTo>
                  <a:lnTo>
                    <a:pt x="991362" y="57785"/>
                  </a:lnTo>
                  <a:lnTo>
                    <a:pt x="995529" y="45896"/>
                  </a:lnTo>
                  <a:lnTo>
                    <a:pt x="998505" y="33067"/>
                  </a:lnTo>
                  <a:lnTo>
                    <a:pt x="1000291" y="19262"/>
                  </a:lnTo>
                  <a:lnTo>
                    <a:pt x="1000887" y="4445"/>
                  </a:lnTo>
                  <a:lnTo>
                    <a:pt x="965200" y="2159"/>
                  </a:lnTo>
                  <a:close/>
                </a:path>
                <a:path w="1130935" h="261619">
                  <a:moveTo>
                    <a:pt x="1033548" y="85090"/>
                  </a:moveTo>
                  <a:lnTo>
                    <a:pt x="976884" y="85090"/>
                  </a:lnTo>
                  <a:lnTo>
                    <a:pt x="1054607" y="135636"/>
                  </a:lnTo>
                  <a:lnTo>
                    <a:pt x="1072006" y="109982"/>
                  </a:lnTo>
                  <a:lnTo>
                    <a:pt x="1033548" y="85090"/>
                  </a:lnTo>
                  <a:close/>
                </a:path>
                <a:path w="1130935" h="261619">
                  <a:moveTo>
                    <a:pt x="1126743" y="0"/>
                  </a:moveTo>
                  <a:lnTo>
                    <a:pt x="1091056" y="0"/>
                  </a:lnTo>
                  <a:lnTo>
                    <a:pt x="1091056" y="147320"/>
                  </a:lnTo>
                  <a:lnTo>
                    <a:pt x="1126743" y="147320"/>
                  </a:lnTo>
                  <a:lnTo>
                    <a:pt x="1126743" y="0"/>
                  </a:lnTo>
                  <a:close/>
                </a:path>
                <a:path w="1130935" h="261619">
                  <a:moveTo>
                    <a:pt x="839851" y="0"/>
                  </a:moveTo>
                  <a:lnTo>
                    <a:pt x="805561" y="0"/>
                  </a:lnTo>
                  <a:lnTo>
                    <a:pt x="805561" y="261239"/>
                  </a:lnTo>
                  <a:lnTo>
                    <a:pt x="839851" y="261239"/>
                  </a:lnTo>
                  <a:lnTo>
                    <a:pt x="83985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77234" y="3935348"/>
              <a:ext cx="481965" cy="316865"/>
            </a:xfrm>
            <a:custGeom>
              <a:avLst/>
              <a:gdLst/>
              <a:ahLst/>
              <a:cxnLst/>
              <a:rect l="l" t="t" r="r" b="b"/>
              <a:pathLst>
                <a:path w="481964" h="316864">
                  <a:moveTo>
                    <a:pt x="230759" y="149098"/>
                  </a:moveTo>
                  <a:lnTo>
                    <a:pt x="227380" y="104711"/>
                  </a:lnTo>
                  <a:lnTo>
                    <a:pt x="217297" y="67691"/>
                  </a:lnTo>
                  <a:lnTo>
                    <a:pt x="191058" y="26543"/>
                  </a:lnTo>
                  <a:lnTo>
                    <a:pt x="188468" y="24371"/>
                  </a:lnTo>
                  <a:lnTo>
                    <a:pt x="188468" y="149098"/>
                  </a:lnTo>
                  <a:lnTo>
                    <a:pt x="187909" y="166649"/>
                  </a:lnTo>
                  <a:lnTo>
                    <a:pt x="179832" y="210439"/>
                  </a:lnTo>
                  <a:lnTo>
                    <a:pt x="156718" y="247396"/>
                  </a:lnTo>
                  <a:lnTo>
                    <a:pt x="124460" y="259588"/>
                  </a:lnTo>
                  <a:lnTo>
                    <a:pt x="115620" y="258838"/>
                  </a:lnTo>
                  <a:lnTo>
                    <a:pt x="78828" y="232067"/>
                  </a:lnTo>
                  <a:lnTo>
                    <a:pt x="62230" y="182626"/>
                  </a:lnTo>
                  <a:lnTo>
                    <a:pt x="60071" y="149098"/>
                  </a:lnTo>
                  <a:lnTo>
                    <a:pt x="60604" y="131800"/>
                  </a:lnTo>
                  <a:lnTo>
                    <a:pt x="68707" y="88265"/>
                  </a:lnTo>
                  <a:lnTo>
                    <a:pt x="91821" y="51181"/>
                  </a:lnTo>
                  <a:lnTo>
                    <a:pt x="124460" y="39116"/>
                  </a:lnTo>
                  <a:lnTo>
                    <a:pt x="133172" y="39865"/>
                  </a:lnTo>
                  <a:lnTo>
                    <a:pt x="169748" y="66586"/>
                  </a:lnTo>
                  <a:lnTo>
                    <a:pt x="186334" y="115976"/>
                  </a:lnTo>
                  <a:lnTo>
                    <a:pt x="188468" y="149098"/>
                  </a:lnTo>
                  <a:lnTo>
                    <a:pt x="188468" y="24371"/>
                  </a:lnTo>
                  <a:lnTo>
                    <a:pt x="153797" y="4279"/>
                  </a:lnTo>
                  <a:lnTo>
                    <a:pt x="124460" y="0"/>
                  </a:lnTo>
                  <a:lnTo>
                    <a:pt x="109334" y="1079"/>
                  </a:lnTo>
                  <a:lnTo>
                    <a:pt x="69088" y="17018"/>
                  </a:lnTo>
                  <a:lnTo>
                    <a:pt x="38709" y="51879"/>
                  </a:lnTo>
                  <a:lnTo>
                    <a:pt x="21170" y="104825"/>
                  </a:lnTo>
                  <a:lnTo>
                    <a:pt x="17780" y="149098"/>
                  </a:lnTo>
                  <a:lnTo>
                    <a:pt x="18630" y="172300"/>
                  </a:lnTo>
                  <a:lnTo>
                    <a:pt x="25438" y="213258"/>
                  </a:lnTo>
                  <a:lnTo>
                    <a:pt x="47548" y="260553"/>
                  </a:lnTo>
                  <a:lnTo>
                    <a:pt x="81622" y="289102"/>
                  </a:lnTo>
                  <a:lnTo>
                    <a:pt x="124460" y="298577"/>
                  </a:lnTo>
                  <a:lnTo>
                    <a:pt x="139547" y="297535"/>
                  </a:lnTo>
                  <a:lnTo>
                    <a:pt x="179578" y="281686"/>
                  </a:lnTo>
                  <a:lnTo>
                    <a:pt x="201523" y="259588"/>
                  </a:lnTo>
                  <a:lnTo>
                    <a:pt x="209740" y="246710"/>
                  </a:lnTo>
                  <a:lnTo>
                    <a:pt x="217170" y="230886"/>
                  </a:lnTo>
                  <a:lnTo>
                    <a:pt x="223139" y="213131"/>
                  </a:lnTo>
                  <a:lnTo>
                    <a:pt x="227393" y="193573"/>
                  </a:lnTo>
                  <a:lnTo>
                    <a:pt x="229920" y="172224"/>
                  </a:lnTo>
                  <a:lnTo>
                    <a:pt x="230759" y="149098"/>
                  </a:lnTo>
                  <a:close/>
                </a:path>
                <a:path w="481964" h="316864">
                  <a:moveTo>
                    <a:pt x="466217" y="212852"/>
                  </a:moveTo>
                  <a:lnTo>
                    <a:pt x="448437" y="166497"/>
                  </a:lnTo>
                  <a:lnTo>
                    <a:pt x="409067" y="146812"/>
                  </a:lnTo>
                  <a:lnTo>
                    <a:pt x="418350" y="145084"/>
                  </a:lnTo>
                  <a:lnTo>
                    <a:pt x="450215" y="117386"/>
                  </a:lnTo>
                  <a:lnTo>
                    <a:pt x="458851" y="82931"/>
                  </a:lnTo>
                  <a:lnTo>
                    <a:pt x="458076" y="71818"/>
                  </a:lnTo>
                  <a:lnTo>
                    <a:pt x="455777" y="61137"/>
                  </a:lnTo>
                  <a:lnTo>
                    <a:pt x="451929" y="50914"/>
                  </a:lnTo>
                  <a:lnTo>
                    <a:pt x="446532" y="41148"/>
                  </a:lnTo>
                  <a:lnTo>
                    <a:pt x="444119" y="37973"/>
                  </a:lnTo>
                  <a:lnTo>
                    <a:pt x="439699" y="32131"/>
                  </a:lnTo>
                  <a:lnTo>
                    <a:pt x="400100" y="6223"/>
                  </a:lnTo>
                  <a:lnTo>
                    <a:pt x="360553" y="0"/>
                  </a:lnTo>
                  <a:lnTo>
                    <a:pt x="346544" y="749"/>
                  </a:lnTo>
                  <a:lnTo>
                    <a:pt x="309245" y="11938"/>
                  </a:lnTo>
                  <a:lnTo>
                    <a:pt x="274574" y="44577"/>
                  </a:lnTo>
                  <a:lnTo>
                    <a:pt x="262255" y="94107"/>
                  </a:lnTo>
                  <a:lnTo>
                    <a:pt x="305943" y="94107"/>
                  </a:lnTo>
                  <a:lnTo>
                    <a:pt x="306336" y="85610"/>
                  </a:lnTo>
                  <a:lnTo>
                    <a:pt x="307543" y="77825"/>
                  </a:lnTo>
                  <a:lnTo>
                    <a:pt x="330962" y="45212"/>
                  </a:lnTo>
                  <a:lnTo>
                    <a:pt x="360553" y="37973"/>
                  </a:lnTo>
                  <a:lnTo>
                    <a:pt x="368681" y="38379"/>
                  </a:lnTo>
                  <a:lnTo>
                    <a:pt x="404749" y="53975"/>
                  </a:lnTo>
                  <a:lnTo>
                    <a:pt x="415544" y="75565"/>
                  </a:lnTo>
                  <a:lnTo>
                    <a:pt x="415544" y="83947"/>
                  </a:lnTo>
                  <a:lnTo>
                    <a:pt x="391731" y="122745"/>
                  </a:lnTo>
                  <a:lnTo>
                    <a:pt x="359537" y="129921"/>
                  </a:lnTo>
                  <a:lnTo>
                    <a:pt x="325374" y="129921"/>
                  </a:lnTo>
                  <a:lnTo>
                    <a:pt x="325374" y="166878"/>
                  </a:lnTo>
                  <a:lnTo>
                    <a:pt x="359537" y="166878"/>
                  </a:lnTo>
                  <a:lnTo>
                    <a:pt x="373888" y="167665"/>
                  </a:lnTo>
                  <a:lnTo>
                    <a:pt x="413829" y="186093"/>
                  </a:lnTo>
                  <a:lnTo>
                    <a:pt x="423164" y="221996"/>
                  </a:lnTo>
                  <a:lnTo>
                    <a:pt x="420878" y="229870"/>
                  </a:lnTo>
                  <a:lnTo>
                    <a:pt x="388937" y="256768"/>
                  </a:lnTo>
                  <a:lnTo>
                    <a:pt x="364363" y="260223"/>
                  </a:lnTo>
                  <a:lnTo>
                    <a:pt x="351523" y="259372"/>
                  </a:lnTo>
                  <a:lnTo>
                    <a:pt x="314604" y="238518"/>
                  </a:lnTo>
                  <a:lnTo>
                    <a:pt x="305054" y="207010"/>
                  </a:lnTo>
                  <a:lnTo>
                    <a:pt x="261874" y="207010"/>
                  </a:lnTo>
                  <a:lnTo>
                    <a:pt x="270065" y="245287"/>
                  </a:lnTo>
                  <a:lnTo>
                    <a:pt x="300469" y="281038"/>
                  </a:lnTo>
                  <a:lnTo>
                    <a:pt x="336105" y="295808"/>
                  </a:lnTo>
                  <a:lnTo>
                    <a:pt x="364363" y="298577"/>
                  </a:lnTo>
                  <a:lnTo>
                    <a:pt x="378675" y="297891"/>
                  </a:lnTo>
                  <a:lnTo>
                    <a:pt x="417068" y="287401"/>
                  </a:lnTo>
                  <a:lnTo>
                    <a:pt x="450608" y="260223"/>
                  </a:lnTo>
                  <a:lnTo>
                    <a:pt x="465404" y="224815"/>
                  </a:lnTo>
                  <a:lnTo>
                    <a:pt x="466217" y="212852"/>
                  </a:lnTo>
                  <a:close/>
                </a:path>
                <a:path w="481964" h="316864">
                  <a:moveTo>
                    <a:pt x="481584" y="298577"/>
                  </a:moveTo>
                  <a:lnTo>
                    <a:pt x="364363" y="298577"/>
                  </a:lnTo>
                  <a:lnTo>
                    <a:pt x="124460" y="298577"/>
                  </a:lnTo>
                  <a:lnTo>
                    <a:pt x="0" y="298577"/>
                  </a:lnTo>
                  <a:lnTo>
                    <a:pt x="0" y="316865"/>
                  </a:lnTo>
                  <a:lnTo>
                    <a:pt x="481584" y="316865"/>
                  </a:lnTo>
                  <a:lnTo>
                    <a:pt x="481584" y="298577"/>
                  </a:lnTo>
                  <a:close/>
                </a:path>
              </a:pathLst>
            </a:custGeom>
            <a:solidFill>
              <a:srgbClr val="4242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419219" y="3953128"/>
              <a:ext cx="1143635" cy="264795"/>
            </a:xfrm>
            <a:custGeom>
              <a:avLst/>
              <a:gdLst/>
              <a:ahLst/>
              <a:cxnLst/>
              <a:rect l="l" t="t" r="r" b="b"/>
              <a:pathLst>
                <a:path w="1143635" h="264795">
                  <a:moveTo>
                    <a:pt x="837438" y="220726"/>
                  </a:moveTo>
                  <a:lnTo>
                    <a:pt x="576198" y="220726"/>
                  </a:lnTo>
                  <a:lnTo>
                    <a:pt x="576198" y="252349"/>
                  </a:lnTo>
                  <a:lnTo>
                    <a:pt x="837438" y="252349"/>
                  </a:lnTo>
                  <a:lnTo>
                    <a:pt x="837438" y="220726"/>
                  </a:lnTo>
                  <a:close/>
                </a:path>
                <a:path w="1143635" h="264795">
                  <a:moveTo>
                    <a:pt x="706627" y="79629"/>
                  </a:moveTo>
                  <a:lnTo>
                    <a:pt x="662527" y="82867"/>
                  </a:lnTo>
                  <a:lnTo>
                    <a:pt x="614044" y="99887"/>
                  </a:lnTo>
                  <a:lnTo>
                    <a:pt x="596900" y="132588"/>
                  </a:lnTo>
                  <a:lnTo>
                    <a:pt x="597566" y="140112"/>
                  </a:lnTo>
                  <a:lnTo>
                    <a:pt x="627106" y="172777"/>
                  </a:lnTo>
                  <a:lnTo>
                    <a:pt x="635126" y="175895"/>
                  </a:lnTo>
                  <a:lnTo>
                    <a:pt x="635126" y="220726"/>
                  </a:lnTo>
                  <a:lnTo>
                    <a:pt x="670813" y="220726"/>
                  </a:lnTo>
                  <a:lnTo>
                    <a:pt x="670813" y="183007"/>
                  </a:lnTo>
                  <a:lnTo>
                    <a:pt x="778255" y="183007"/>
                  </a:lnTo>
                  <a:lnTo>
                    <a:pt x="778255" y="175768"/>
                  </a:lnTo>
                  <a:lnTo>
                    <a:pt x="786257" y="172670"/>
                  </a:lnTo>
                  <a:lnTo>
                    <a:pt x="793496" y="168894"/>
                  </a:lnTo>
                  <a:lnTo>
                    <a:pt x="799973" y="164427"/>
                  </a:lnTo>
                  <a:lnTo>
                    <a:pt x="805688" y="159258"/>
                  </a:lnTo>
                  <a:lnTo>
                    <a:pt x="808796" y="155448"/>
                  </a:lnTo>
                  <a:lnTo>
                    <a:pt x="706627" y="155448"/>
                  </a:lnTo>
                  <a:lnTo>
                    <a:pt x="690463" y="155088"/>
                  </a:lnTo>
                  <a:lnTo>
                    <a:pt x="644205" y="146268"/>
                  </a:lnTo>
                  <a:lnTo>
                    <a:pt x="633221" y="132588"/>
                  </a:lnTo>
                  <a:lnTo>
                    <a:pt x="634440" y="127448"/>
                  </a:lnTo>
                  <a:lnTo>
                    <a:pt x="676147" y="111236"/>
                  </a:lnTo>
                  <a:lnTo>
                    <a:pt x="706627" y="109728"/>
                  </a:lnTo>
                  <a:lnTo>
                    <a:pt x="809198" y="109728"/>
                  </a:lnTo>
                  <a:lnTo>
                    <a:pt x="808847" y="109061"/>
                  </a:lnTo>
                  <a:lnTo>
                    <a:pt x="769493" y="86915"/>
                  </a:lnTo>
                  <a:lnTo>
                    <a:pt x="729869" y="80438"/>
                  </a:lnTo>
                  <a:lnTo>
                    <a:pt x="706627" y="79629"/>
                  </a:lnTo>
                  <a:close/>
                </a:path>
                <a:path w="1143635" h="264795">
                  <a:moveTo>
                    <a:pt x="778255" y="183007"/>
                  </a:moveTo>
                  <a:lnTo>
                    <a:pt x="742822" y="183007"/>
                  </a:lnTo>
                  <a:lnTo>
                    <a:pt x="742822" y="220726"/>
                  </a:lnTo>
                  <a:lnTo>
                    <a:pt x="778255" y="220726"/>
                  </a:lnTo>
                  <a:lnTo>
                    <a:pt x="778255" y="183007"/>
                  </a:lnTo>
                  <a:close/>
                </a:path>
                <a:path w="1143635" h="264795">
                  <a:moveTo>
                    <a:pt x="742822" y="183007"/>
                  </a:moveTo>
                  <a:lnTo>
                    <a:pt x="670813" y="183007"/>
                  </a:lnTo>
                  <a:lnTo>
                    <a:pt x="678981" y="184007"/>
                  </a:lnTo>
                  <a:lnTo>
                    <a:pt x="687673" y="184721"/>
                  </a:lnTo>
                  <a:lnTo>
                    <a:pt x="696888" y="185150"/>
                  </a:lnTo>
                  <a:lnTo>
                    <a:pt x="706627" y="185293"/>
                  </a:lnTo>
                  <a:lnTo>
                    <a:pt x="716533" y="185150"/>
                  </a:lnTo>
                  <a:lnTo>
                    <a:pt x="725868" y="184721"/>
                  </a:lnTo>
                  <a:lnTo>
                    <a:pt x="734631" y="184007"/>
                  </a:lnTo>
                  <a:lnTo>
                    <a:pt x="742822" y="183007"/>
                  </a:lnTo>
                  <a:close/>
                </a:path>
                <a:path w="1143635" h="264795">
                  <a:moveTo>
                    <a:pt x="809198" y="109728"/>
                  </a:moveTo>
                  <a:lnTo>
                    <a:pt x="706627" y="109728"/>
                  </a:lnTo>
                  <a:lnTo>
                    <a:pt x="722792" y="110107"/>
                  </a:lnTo>
                  <a:lnTo>
                    <a:pt x="737171" y="111236"/>
                  </a:lnTo>
                  <a:lnTo>
                    <a:pt x="775223" y="122904"/>
                  </a:lnTo>
                  <a:lnTo>
                    <a:pt x="780160" y="132588"/>
                  </a:lnTo>
                  <a:lnTo>
                    <a:pt x="778942" y="137874"/>
                  </a:lnTo>
                  <a:lnTo>
                    <a:pt x="737219" y="154019"/>
                  </a:lnTo>
                  <a:lnTo>
                    <a:pt x="706627" y="155448"/>
                  </a:lnTo>
                  <a:lnTo>
                    <a:pt x="808796" y="155448"/>
                  </a:lnTo>
                  <a:lnTo>
                    <a:pt x="810428" y="153447"/>
                  </a:lnTo>
                  <a:lnTo>
                    <a:pt x="813800" y="147066"/>
                  </a:lnTo>
                  <a:lnTo>
                    <a:pt x="815814" y="140112"/>
                  </a:lnTo>
                  <a:lnTo>
                    <a:pt x="816482" y="132588"/>
                  </a:lnTo>
                  <a:lnTo>
                    <a:pt x="814566" y="119925"/>
                  </a:lnTo>
                  <a:lnTo>
                    <a:pt x="809198" y="109728"/>
                  </a:lnTo>
                  <a:close/>
                </a:path>
                <a:path w="1143635" h="264795">
                  <a:moveTo>
                    <a:pt x="1057402" y="204851"/>
                  </a:moveTo>
                  <a:lnTo>
                    <a:pt x="1041187" y="209665"/>
                  </a:lnTo>
                  <a:lnTo>
                    <a:pt x="1021318" y="213074"/>
                  </a:lnTo>
                  <a:lnTo>
                    <a:pt x="997805" y="215102"/>
                  </a:lnTo>
                  <a:lnTo>
                    <a:pt x="970660" y="215773"/>
                  </a:lnTo>
                  <a:lnTo>
                    <a:pt x="870330" y="215773"/>
                  </a:lnTo>
                  <a:lnTo>
                    <a:pt x="870330" y="249301"/>
                  </a:lnTo>
                  <a:lnTo>
                    <a:pt x="970914" y="249301"/>
                  </a:lnTo>
                  <a:lnTo>
                    <a:pt x="997965" y="248584"/>
                  </a:lnTo>
                  <a:lnTo>
                    <a:pt x="1021397" y="246427"/>
                  </a:lnTo>
                  <a:lnTo>
                    <a:pt x="1041209" y="242818"/>
                  </a:lnTo>
                  <a:lnTo>
                    <a:pt x="1057402" y="237744"/>
                  </a:lnTo>
                  <a:lnTo>
                    <a:pt x="1057402" y="204851"/>
                  </a:lnTo>
                  <a:close/>
                </a:path>
                <a:path w="1143635" h="264795">
                  <a:moveTo>
                    <a:pt x="950976" y="107315"/>
                  </a:moveTo>
                  <a:lnTo>
                    <a:pt x="914907" y="107315"/>
                  </a:lnTo>
                  <a:lnTo>
                    <a:pt x="914907" y="215773"/>
                  </a:lnTo>
                  <a:lnTo>
                    <a:pt x="950976" y="215773"/>
                  </a:lnTo>
                  <a:lnTo>
                    <a:pt x="950976" y="107315"/>
                  </a:lnTo>
                  <a:close/>
                </a:path>
                <a:path w="1143635" h="264795">
                  <a:moveTo>
                    <a:pt x="1032001" y="13081"/>
                  </a:moveTo>
                  <a:lnTo>
                    <a:pt x="879601" y="13081"/>
                  </a:lnTo>
                  <a:lnTo>
                    <a:pt x="879601" y="46355"/>
                  </a:lnTo>
                  <a:lnTo>
                    <a:pt x="995933" y="46355"/>
                  </a:lnTo>
                  <a:lnTo>
                    <a:pt x="995933" y="181737"/>
                  </a:lnTo>
                  <a:lnTo>
                    <a:pt x="1032001" y="181737"/>
                  </a:lnTo>
                  <a:lnTo>
                    <a:pt x="1032001" y="13081"/>
                  </a:lnTo>
                  <a:close/>
                </a:path>
                <a:path w="1143635" h="264795">
                  <a:moveTo>
                    <a:pt x="406272" y="12573"/>
                  </a:moveTo>
                  <a:lnTo>
                    <a:pt x="289940" y="12573"/>
                  </a:lnTo>
                  <a:lnTo>
                    <a:pt x="289940" y="249301"/>
                  </a:lnTo>
                  <a:lnTo>
                    <a:pt x="351535" y="249301"/>
                  </a:lnTo>
                  <a:lnTo>
                    <a:pt x="360517" y="249134"/>
                  </a:lnTo>
                  <a:lnTo>
                    <a:pt x="403034" y="243205"/>
                  </a:lnTo>
                  <a:lnTo>
                    <a:pt x="417321" y="238252"/>
                  </a:lnTo>
                  <a:lnTo>
                    <a:pt x="417321" y="217297"/>
                  </a:lnTo>
                  <a:lnTo>
                    <a:pt x="324992" y="217297"/>
                  </a:lnTo>
                  <a:lnTo>
                    <a:pt x="324992" y="44577"/>
                  </a:lnTo>
                  <a:lnTo>
                    <a:pt x="406272" y="44577"/>
                  </a:lnTo>
                  <a:lnTo>
                    <a:pt x="406272" y="12573"/>
                  </a:lnTo>
                  <a:close/>
                </a:path>
                <a:path w="1143635" h="264795">
                  <a:moveTo>
                    <a:pt x="417321" y="207264"/>
                  </a:moveTo>
                  <a:lnTo>
                    <a:pt x="378644" y="215957"/>
                  </a:lnTo>
                  <a:lnTo>
                    <a:pt x="354838" y="217297"/>
                  </a:lnTo>
                  <a:lnTo>
                    <a:pt x="417321" y="217297"/>
                  </a:lnTo>
                  <a:lnTo>
                    <a:pt x="417321" y="207264"/>
                  </a:lnTo>
                  <a:close/>
                </a:path>
                <a:path w="1143635" h="264795">
                  <a:moveTo>
                    <a:pt x="147827" y="12573"/>
                  </a:moveTo>
                  <a:lnTo>
                    <a:pt x="0" y="12573"/>
                  </a:lnTo>
                  <a:lnTo>
                    <a:pt x="0" y="45466"/>
                  </a:lnTo>
                  <a:lnTo>
                    <a:pt x="111505" y="45466"/>
                  </a:lnTo>
                  <a:lnTo>
                    <a:pt x="111505" y="77470"/>
                  </a:lnTo>
                  <a:lnTo>
                    <a:pt x="108251" y="116744"/>
                  </a:lnTo>
                  <a:lnTo>
                    <a:pt x="91211" y="165117"/>
                  </a:lnTo>
                  <a:lnTo>
                    <a:pt x="60832" y="198247"/>
                  </a:lnTo>
                  <a:lnTo>
                    <a:pt x="17452" y="213838"/>
                  </a:lnTo>
                  <a:lnTo>
                    <a:pt x="0" y="214884"/>
                  </a:lnTo>
                  <a:lnTo>
                    <a:pt x="0" y="248793"/>
                  </a:lnTo>
                  <a:lnTo>
                    <a:pt x="43418" y="243459"/>
                  </a:lnTo>
                  <a:lnTo>
                    <a:pt x="79882" y="227457"/>
                  </a:lnTo>
                  <a:lnTo>
                    <a:pt x="108902" y="201739"/>
                  </a:lnTo>
                  <a:lnTo>
                    <a:pt x="130301" y="167259"/>
                  </a:lnTo>
                  <a:lnTo>
                    <a:pt x="143446" y="125253"/>
                  </a:lnTo>
                  <a:lnTo>
                    <a:pt x="147805" y="77470"/>
                  </a:lnTo>
                  <a:lnTo>
                    <a:pt x="147827" y="12573"/>
                  </a:lnTo>
                  <a:close/>
                </a:path>
                <a:path w="1143635" h="264795">
                  <a:moveTo>
                    <a:pt x="1108202" y="3429"/>
                  </a:moveTo>
                  <a:lnTo>
                    <a:pt x="1072514" y="3429"/>
                  </a:lnTo>
                  <a:lnTo>
                    <a:pt x="1072514" y="264541"/>
                  </a:lnTo>
                  <a:lnTo>
                    <a:pt x="1108202" y="264541"/>
                  </a:lnTo>
                  <a:lnTo>
                    <a:pt x="1108202" y="138684"/>
                  </a:lnTo>
                  <a:lnTo>
                    <a:pt x="1143507" y="138684"/>
                  </a:lnTo>
                  <a:lnTo>
                    <a:pt x="1143507" y="104521"/>
                  </a:lnTo>
                  <a:lnTo>
                    <a:pt x="1108202" y="104521"/>
                  </a:lnTo>
                  <a:lnTo>
                    <a:pt x="1108202" y="3429"/>
                  </a:lnTo>
                  <a:close/>
                </a:path>
                <a:path w="1143635" h="264795">
                  <a:moveTo>
                    <a:pt x="533653" y="139954"/>
                  </a:moveTo>
                  <a:lnTo>
                    <a:pt x="499490" y="139954"/>
                  </a:lnTo>
                  <a:lnTo>
                    <a:pt x="499490" y="264541"/>
                  </a:lnTo>
                  <a:lnTo>
                    <a:pt x="533653" y="264541"/>
                  </a:lnTo>
                  <a:lnTo>
                    <a:pt x="533653" y="139954"/>
                  </a:lnTo>
                  <a:close/>
                </a:path>
                <a:path w="1143635" h="264795">
                  <a:moveTo>
                    <a:pt x="464057" y="4953"/>
                  </a:moveTo>
                  <a:lnTo>
                    <a:pt x="429767" y="4953"/>
                  </a:lnTo>
                  <a:lnTo>
                    <a:pt x="429767" y="259969"/>
                  </a:lnTo>
                  <a:lnTo>
                    <a:pt x="464057" y="259969"/>
                  </a:lnTo>
                  <a:lnTo>
                    <a:pt x="464057" y="139954"/>
                  </a:lnTo>
                  <a:lnTo>
                    <a:pt x="533653" y="139954"/>
                  </a:lnTo>
                  <a:lnTo>
                    <a:pt x="533653" y="106426"/>
                  </a:lnTo>
                  <a:lnTo>
                    <a:pt x="464057" y="106426"/>
                  </a:lnTo>
                  <a:lnTo>
                    <a:pt x="464057" y="4953"/>
                  </a:lnTo>
                  <a:close/>
                </a:path>
                <a:path w="1143635" h="264795">
                  <a:moveTo>
                    <a:pt x="533653" y="3429"/>
                  </a:moveTo>
                  <a:lnTo>
                    <a:pt x="499490" y="3429"/>
                  </a:lnTo>
                  <a:lnTo>
                    <a:pt x="499490" y="106426"/>
                  </a:lnTo>
                  <a:lnTo>
                    <a:pt x="533653" y="106426"/>
                  </a:lnTo>
                  <a:lnTo>
                    <a:pt x="533653" y="3429"/>
                  </a:lnTo>
                  <a:close/>
                </a:path>
                <a:path w="1143635" h="264795">
                  <a:moveTo>
                    <a:pt x="232409" y="3429"/>
                  </a:moveTo>
                  <a:lnTo>
                    <a:pt x="196722" y="3429"/>
                  </a:lnTo>
                  <a:lnTo>
                    <a:pt x="196722" y="264541"/>
                  </a:lnTo>
                  <a:lnTo>
                    <a:pt x="232409" y="264541"/>
                  </a:lnTo>
                  <a:lnTo>
                    <a:pt x="232409" y="3429"/>
                  </a:lnTo>
                  <a:close/>
                </a:path>
                <a:path w="1143635" h="264795">
                  <a:moveTo>
                    <a:pt x="828166" y="35941"/>
                  </a:moveTo>
                  <a:lnTo>
                    <a:pt x="585215" y="35941"/>
                  </a:lnTo>
                  <a:lnTo>
                    <a:pt x="585215" y="67945"/>
                  </a:lnTo>
                  <a:lnTo>
                    <a:pt x="828166" y="67945"/>
                  </a:lnTo>
                  <a:lnTo>
                    <a:pt x="828166" y="35941"/>
                  </a:lnTo>
                  <a:close/>
                </a:path>
                <a:path w="1143635" h="264795">
                  <a:moveTo>
                    <a:pt x="724661" y="0"/>
                  </a:moveTo>
                  <a:lnTo>
                    <a:pt x="688085" y="0"/>
                  </a:lnTo>
                  <a:lnTo>
                    <a:pt x="688085" y="35941"/>
                  </a:lnTo>
                  <a:lnTo>
                    <a:pt x="724661" y="35941"/>
                  </a:lnTo>
                  <a:lnTo>
                    <a:pt x="724661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792855" y="5496433"/>
              <a:ext cx="490855" cy="316865"/>
            </a:xfrm>
            <a:custGeom>
              <a:avLst/>
              <a:gdLst/>
              <a:ahLst/>
              <a:cxnLst/>
              <a:rect l="l" t="t" r="r" b="b"/>
              <a:pathLst>
                <a:path w="490854" h="316864">
                  <a:moveTo>
                    <a:pt x="484251" y="191719"/>
                  </a:moveTo>
                  <a:lnTo>
                    <a:pt x="438658" y="191719"/>
                  </a:lnTo>
                  <a:lnTo>
                    <a:pt x="438658" y="53467"/>
                  </a:lnTo>
                  <a:lnTo>
                    <a:pt x="438658" y="6731"/>
                  </a:lnTo>
                  <a:lnTo>
                    <a:pt x="396621" y="6731"/>
                  </a:lnTo>
                  <a:lnTo>
                    <a:pt x="396621" y="53467"/>
                  </a:lnTo>
                  <a:lnTo>
                    <a:pt x="396621" y="191719"/>
                  </a:lnTo>
                  <a:lnTo>
                    <a:pt x="300609" y="191719"/>
                  </a:lnTo>
                  <a:lnTo>
                    <a:pt x="396621" y="53467"/>
                  </a:lnTo>
                  <a:lnTo>
                    <a:pt x="396621" y="6731"/>
                  </a:lnTo>
                  <a:lnTo>
                    <a:pt x="389890" y="6731"/>
                  </a:lnTo>
                  <a:lnTo>
                    <a:pt x="255905" y="193916"/>
                  </a:lnTo>
                  <a:lnTo>
                    <a:pt x="255905" y="229349"/>
                  </a:lnTo>
                  <a:lnTo>
                    <a:pt x="396621" y="229349"/>
                  </a:lnTo>
                  <a:lnTo>
                    <a:pt x="396621" y="292201"/>
                  </a:lnTo>
                  <a:lnTo>
                    <a:pt x="438658" y="292201"/>
                  </a:lnTo>
                  <a:lnTo>
                    <a:pt x="438658" y="229349"/>
                  </a:lnTo>
                  <a:lnTo>
                    <a:pt x="484251" y="229349"/>
                  </a:lnTo>
                  <a:lnTo>
                    <a:pt x="484251" y="191719"/>
                  </a:lnTo>
                  <a:close/>
                </a:path>
                <a:path w="490854" h="316864">
                  <a:moveTo>
                    <a:pt x="490728" y="298500"/>
                  </a:moveTo>
                  <a:lnTo>
                    <a:pt x="125907" y="298500"/>
                  </a:lnTo>
                  <a:lnTo>
                    <a:pt x="139547" y="297548"/>
                  </a:lnTo>
                  <a:lnTo>
                    <a:pt x="153771" y="294360"/>
                  </a:lnTo>
                  <a:lnTo>
                    <a:pt x="190931" y="272072"/>
                  </a:lnTo>
                  <a:lnTo>
                    <a:pt x="201561" y="259537"/>
                  </a:lnTo>
                  <a:lnTo>
                    <a:pt x="209740" y="246710"/>
                  </a:lnTo>
                  <a:lnTo>
                    <a:pt x="227342" y="193560"/>
                  </a:lnTo>
                  <a:lnTo>
                    <a:pt x="230759" y="149098"/>
                  </a:lnTo>
                  <a:lnTo>
                    <a:pt x="229895" y="126022"/>
                  </a:lnTo>
                  <a:lnTo>
                    <a:pt x="223088" y="85369"/>
                  </a:lnTo>
                  <a:lnTo>
                    <a:pt x="201561" y="38989"/>
                  </a:lnTo>
                  <a:lnTo>
                    <a:pt x="188468" y="24447"/>
                  </a:lnTo>
                  <a:lnTo>
                    <a:pt x="188468" y="149098"/>
                  </a:lnTo>
                  <a:lnTo>
                    <a:pt x="187909" y="166636"/>
                  </a:lnTo>
                  <a:lnTo>
                    <a:pt x="179793" y="210439"/>
                  </a:lnTo>
                  <a:lnTo>
                    <a:pt x="156591" y="247383"/>
                  </a:lnTo>
                  <a:lnTo>
                    <a:pt x="124460" y="259537"/>
                  </a:lnTo>
                  <a:lnTo>
                    <a:pt x="115570" y="258787"/>
                  </a:lnTo>
                  <a:lnTo>
                    <a:pt x="78765" y="232054"/>
                  </a:lnTo>
                  <a:lnTo>
                    <a:pt x="62230" y="182613"/>
                  </a:lnTo>
                  <a:lnTo>
                    <a:pt x="60071" y="149098"/>
                  </a:lnTo>
                  <a:lnTo>
                    <a:pt x="60591" y="131775"/>
                  </a:lnTo>
                  <a:lnTo>
                    <a:pt x="68707" y="88265"/>
                  </a:lnTo>
                  <a:lnTo>
                    <a:pt x="91694" y="51181"/>
                  </a:lnTo>
                  <a:lnTo>
                    <a:pt x="124460" y="38989"/>
                  </a:lnTo>
                  <a:lnTo>
                    <a:pt x="133121" y="39751"/>
                  </a:lnTo>
                  <a:lnTo>
                    <a:pt x="169748" y="66535"/>
                  </a:lnTo>
                  <a:lnTo>
                    <a:pt x="186283" y="115938"/>
                  </a:lnTo>
                  <a:lnTo>
                    <a:pt x="188468" y="149098"/>
                  </a:lnTo>
                  <a:lnTo>
                    <a:pt x="188468" y="24447"/>
                  </a:lnTo>
                  <a:lnTo>
                    <a:pt x="153771" y="4229"/>
                  </a:lnTo>
                  <a:lnTo>
                    <a:pt x="124460" y="0"/>
                  </a:lnTo>
                  <a:lnTo>
                    <a:pt x="109283" y="1054"/>
                  </a:lnTo>
                  <a:lnTo>
                    <a:pt x="69088" y="17018"/>
                  </a:lnTo>
                  <a:lnTo>
                    <a:pt x="38646" y="51879"/>
                  </a:lnTo>
                  <a:lnTo>
                    <a:pt x="21107" y="104825"/>
                  </a:lnTo>
                  <a:lnTo>
                    <a:pt x="17780" y="149098"/>
                  </a:lnTo>
                  <a:lnTo>
                    <a:pt x="18605" y="172275"/>
                  </a:lnTo>
                  <a:lnTo>
                    <a:pt x="25387" y="213207"/>
                  </a:lnTo>
                  <a:lnTo>
                    <a:pt x="47561" y="260464"/>
                  </a:lnTo>
                  <a:lnTo>
                    <a:pt x="81610" y="289052"/>
                  </a:lnTo>
                  <a:lnTo>
                    <a:pt x="122986" y="298500"/>
                  </a:lnTo>
                  <a:lnTo>
                    <a:pt x="0" y="298500"/>
                  </a:lnTo>
                  <a:lnTo>
                    <a:pt x="0" y="316788"/>
                  </a:lnTo>
                  <a:lnTo>
                    <a:pt x="490728" y="316788"/>
                  </a:lnTo>
                  <a:lnTo>
                    <a:pt x="490728" y="298500"/>
                  </a:lnTo>
                  <a:close/>
                </a:path>
              </a:pathLst>
            </a:custGeom>
            <a:solidFill>
              <a:srgbClr val="4242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428490" y="5511419"/>
              <a:ext cx="2468880" cy="273685"/>
            </a:xfrm>
            <a:custGeom>
              <a:avLst/>
              <a:gdLst/>
              <a:ahLst/>
              <a:cxnLst/>
              <a:rect l="l" t="t" r="r" b="b"/>
              <a:pathLst>
                <a:path w="2468879" h="273685">
                  <a:moveTo>
                    <a:pt x="112776" y="15240"/>
                  </a:moveTo>
                  <a:lnTo>
                    <a:pt x="0" y="15240"/>
                  </a:lnTo>
                  <a:lnTo>
                    <a:pt x="0" y="47879"/>
                  </a:lnTo>
                  <a:lnTo>
                    <a:pt x="77978" y="47879"/>
                  </a:lnTo>
                  <a:lnTo>
                    <a:pt x="77978" y="88290"/>
                  </a:lnTo>
                  <a:lnTo>
                    <a:pt x="72720" y="141147"/>
                  </a:lnTo>
                  <a:lnTo>
                    <a:pt x="57340" y="182194"/>
                  </a:lnTo>
                  <a:lnTo>
                    <a:pt x="23241" y="213626"/>
                  </a:lnTo>
                  <a:lnTo>
                    <a:pt x="0" y="218097"/>
                  </a:lnTo>
                  <a:lnTo>
                    <a:pt x="0" y="251510"/>
                  </a:lnTo>
                  <a:lnTo>
                    <a:pt x="47066" y="239699"/>
                  </a:lnTo>
                  <a:lnTo>
                    <a:pt x="82270" y="206057"/>
                  </a:lnTo>
                  <a:lnTo>
                    <a:pt x="105003" y="153670"/>
                  </a:lnTo>
                  <a:lnTo>
                    <a:pt x="111912" y="110604"/>
                  </a:lnTo>
                  <a:lnTo>
                    <a:pt x="112712" y="88290"/>
                  </a:lnTo>
                  <a:lnTo>
                    <a:pt x="112776" y="15240"/>
                  </a:lnTo>
                  <a:close/>
                </a:path>
                <a:path w="2468879" h="273685">
                  <a:moveTo>
                    <a:pt x="245872" y="6096"/>
                  </a:moveTo>
                  <a:lnTo>
                    <a:pt x="211328" y="6096"/>
                  </a:lnTo>
                  <a:lnTo>
                    <a:pt x="211328" y="109169"/>
                  </a:lnTo>
                  <a:lnTo>
                    <a:pt x="173863" y="109169"/>
                  </a:lnTo>
                  <a:lnTo>
                    <a:pt x="173863" y="7620"/>
                  </a:lnTo>
                  <a:lnTo>
                    <a:pt x="139319" y="7620"/>
                  </a:lnTo>
                  <a:lnTo>
                    <a:pt x="139319" y="262788"/>
                  </a:lnTo>
                  <a:lnTo>
                    <a:pt x="173863" y="262788"/>
                  </a:lnTo>
                  <a:lnTo>
                    <a:pt x="173863" y="142697"/>
                  </a:lnTo>
                  <a:lnTo>
                    <a:pt x="211328" y="142697"/>
                  </a:lnTo>
                  <a:lnTo>
                    <a:pt x="211328" y="267360"/>
                  </a:lnTo>
                  <a:lnTo>
                    <a:pt x="245872" y="267360"/>
                  </a:lnTo>
                  <a:lnTo>
                    <a:pt x="245872" y="142697"/>
                  </a:lnTo>
                  <a:lnTo>
                    <a:pt x="245872" y="109169"/>
                  </a:lnTo>
                  <a:lnTo>
                    <a:pt x="245872" y="6096"/>
                  </a:lnTo>
                  <a:close/>
                </a:path>
                <a:path w="2468879" h="273685">
                  <a:moveTo>
                    <a:pt x="452755" y="10668"/>
                  </a:moveTo>
                  <a:lnTo>
                    <a:pt x="417576" y="10668"/>
                  </a:lnTo>
                  <a:lnTo>
                    <a:pt x="417576" y="42418"/>
                  </a:lnTo>
                  <a:lnTo>
                    <a:pt x="417576" y="72009"/>
                  </a:lnTo>
                  <a:lnTo>
                    <a:pt x="417576" y="100939"/>
                  </a:lnTo>
                  <a:lnTo>
                    <a:pt x="332486" y="100939"/>
                  </a:lnTo>
                  <a:lnTo>
                    <a:pt x="332486" y="72009"/>
                  </a:lnTo>
                  <a:lnTo>
                    <a:pt x="417576" y="72009"/>
                  </a:lnTo>
                  <a:lnTo>
                    <a:pt x="417576" y="42418"/>
                  </a:lnTo>
                  <a:lnTo>
                    <a:pt x="332486" y="42418"/>
                  </a:lnTo>
                  <a:lnTo>
                    <a:pt x="332486" y="10668"/>
                  </a:lnTo>
                  <a:lnTo>
                    <a:pt x="297434" y="10668"/>
                  </a:lnTo>
                  <a:lnTo>
                    <a:pt x="297434" y="130505"/>
                  </a:lnTo>
                  <a:lnTo>
                    <a:pt x="452755" y="130505"/>
                  </a:lnTo>
                  <a:lnTo>
                    <a:pt x="452755" y="100939"/>
                  </a:lnTo>
                  <a:lnTo>
                    <a:pt x="452755" y="72009"/>
                  </a:lnTo>
                  <a:lnTo>
                    <a:pt x="452755" y="42418"/>
                  </a:lnTo>
                  <a:lnTo>
                    <a:pt x="452755" y="10668"/>
                  </a:lnTo>
                  <a:close/>
                </a:path>
                <a:path w="2468879" h="273685">
                  <a:moveTo>
                    <a:pt x="531876" y="235051"/>
                  </a:moveTo>
                  <a:lnTo>
                    <a:pt x="341757" y="235051"/>
                  </a:lnTo>
                  <a:lnTo>
                    <a:pt x="341757" y="219811"/>
                  </a:lnTo>
                  <a:lnTo>
                    <a:pt x="525653" y="219811"/>
                  </a:lnTo>
                  <a:lnTo>
                    <a:pt x="525653" y="148183"/>
                  </a:lnTo>
                  <a:lnTo>
                    <a:pt x="305816" y="148183"/>
                  </a:lnTo>
                  <a:lnTo>
                    <a:pt x="305816" y="177139"/>
                  </a:lnTo>
                  <a:lnTo>
                    <a:pt x="490220" y="177139"/>
                  </a:lnTo>
                  <a:lnTo>
                    <a:pt x="490220" y="192074"/>
                  </a:lnTo>
                  <a:lnTo>
                    <a:pt x="306324" y="192074"/>
                  </a:lnTo>
                  <a:lnTo>
                    <a:pt x="306324" y="264007"/>
                  </a:lnTo>
                  <a:lnTo>
                    <a:pt x="531876" y="264007"/>
                  </a:lnTo>
                  <a:lnTo>
                    <a:pt x="531876" y="235051"/>
                  </a:lnTo>
                  <a:close/>
                </a:path>
                <a:path w="2468879" h="273685">
                  <a:moveTo>
                    <a:pt x="561594" y="51816"/>
                  </a:moveTo>
                  <a:lnTo>
                    <a:pt x="525653" y="51816"/>
                  </a:lnTo>
                  <a:lnTo>
                    <a:pt x="525653" y="6096"/>
                  </a:lnTo>
                  <a:lnTo>
                    <a:pt x="489966" y="6096"/>
                  </a:lnTo>
                  <a:lnTo>
                    <a:pt x="489966" y="139954"/>
                  </a:lnTo>
                  <a:lnTo>
                    <a:pt x="525653" y="139954"/>
                  </a:lnTo>
                  <a:lnTo>
                    <a:pt x="525653" y="84785"/>
                  </a:lnTo>
                  <a:lnTo>
                    <a:pt x="561594" y="84785"/>
                  </a:lnTo>
                  <a:lnTo>
                    <a:pt x="561594" y="51816"/>
                  </a:lnTo>
                  <a:close/>
                </a:path>
                <a:path w="2468879" h="273685">
                  <a:moveTo>
                    <a:pt x="821817" y="124701"/>
                  </a:moveTo>
                  <a:lnTo>
                    <a:pt x="791679" y="86410"/>
                  </a:lnTo>
                  <a:lnTo>
                    <a:pt x="785622" y="84366"/>
                  </a:lnTo>
                  <a:lnTo>
                    <a:pt x="785622" y="118427"/>
                  </a:lnTo>
                  <a:lnTo>
                    <a:pt x="785622" y="131013"/>
                  </a:lnTo>
                  <a:lnTo>
                    <a:pt x="743089" y="144030"/>
                  </a:lnTo>
                  <a:lnTo>
                    <a:pt x="712978" y="145440"/>
                  </a:lnTo>
                  <a:lnTo>
                    <a:pt x="697141" y="145097"/>
                  </a:lnTo>
                  <a:lnTo>
                    <a:pt x="646938" y="136042"/>
                  </a:lnTo>
                  <a:lnTo>
                    <a:pt x="640334" y="131013"/>
                  </a:lnTo>
                  <a:lnTo>
                    <a:pt x="640334" y="118427"/>
                  </a:lnTo>
                  <a:lnTo>
                    <a:pt x="683056" y="105397"/>
                  </a:lnTo>
                  <a:lnTo>
                    <a:pt x="712978" y="103987"/>
                  </a:lnTo>
                  <a:lnTo>
                    <a:pt x="728853" y="104343"/>
                  </a:lnTo>
                  <a:lnTo>
                    <a:pt x="779018" y="113398"/>
                  </a:lnTo>
                  <a:lnTo>
                    <a:pt x="785622" y="118427"/>
                  </a:lnTo>
                  <a:lnTo>
                    <a:pt x="785622" y="84366"/>
                  </a:lnTo>
                  <a:lnTo>
                    <a:pt x="775373" y="80899"/>
                  </a:lnTo>
                  <a:lnTo>
                    <a:pt x="756805" y="76949"/>
                  </a:lnTo>
                  <a:lnTo>
                    <a:pt x="735990" y="74587"/>
                  </a:lnTo>
                  <a:lnTo>
                    <a:pt x="712978" y="73787"/>
                  </a:lnTo>
                  <a:lnTo>
                    <a:pt x="689825" y="74587"/>
                  </a:lnTo>
                  <a:lnTo>
                    <a:pt x="650468" y="80911"/>
                  </a:lnTo>
                  <a:lnTo>
                    <a:pt x="611657" y="102311"/>
                  </a:lnTo>
                  <a:lnTo>
                    <a:pt x="604139" y="124701"/>
                  </a:lnTo>
                  <a:lnTo>
                    <a:pt x="606018" y="136740"/>
                  </a:lnTo>
                  <a:lnTo>
                    <a:pt x="634365" y="163017"/>
                  </a:lnTo>
                  <a:lnTo>
                    <a:pt x="689978" y="174828"/>
                  </a:lnTo>
                  <a:lnTo>
                    <a:pt x="712978" y="175615"/>
                  </a:lnTo>
                  <a:lnTo>
                    <a:pt x="735952" y="174828"/>
                  </a:lnTo>
                  <a:lnTo>
                    <a:pt x="775246" y="168529"/>
                  </a:lnTo>
                  <a:lnTo>
                    <a:pt x="814273" y="147129"/>
                  </a:lnTo>
                  <a:lnTo>
                    <a:pt x="815187" y="145440"/>
                  </a:lnTo>
                  <a:lnTo>
                    <a:pt x="819924" y="136740"/>
                  </a:lnTo>
                  <a:lnTo>
                    <a:pt x="821817" y="124701"/>
                  </a:lnTo>
                  <a:close/>
                </a:path>
                <a:path w="2468879" h="273685">
                  <a:moveTo>
                    <a:pt x="833882" y="31750"/>
                  </a:moveTo>
                  <a:lnTo>
                    <a:pt x="731012" y="31750"/>
                  </a:lnTo>
                  <a:lnTo>
                    <a:pt x="731012" y="0"/>
                  </a:lnTo>
                  <a:lnTo>
                    <a:pt x="694436" y="0"/>
                  </a:lnTo>
                  <a:lnTo>
                    <a:pt x="694436" y="31750"/>
                  </a:lnTo>
                  <a:lnTo>
                    <a:pt x="592074" y="31750"/>
                  </a:lnTo>
                  <a:lnTo>
                    <a:pt x="592074" y="63119"/>
                  </a:lnTo>
                  <a:lnTo>
                    <a:pt x="833882" y="63119"/>
                  </a:lnTo>
                  <a:lnTo>
                    <a:pt x="833882" y="31750"/>
                  </a:lnTo>
                  <a:close/>
                </a:path>
                <a:path w="2468879" h="273685">
                  <a:moveTo>
                    <a:pt x="843661" y="187502"/>
                  </a:moveTo>
                  <a:lnTo>
                    <a:pt x="582549" y="187502"/>
                  </a:lnTo>
                  <a:lnTo>
                    <a:pt x="582549" y="219506"/>
                  </a:lnTo>
                  <a:lnTo>
                    <a:pt x="694690" y="219506"/>
                  </a:lnTo>
                  <a:lnTo>
                    <a:pt x="694690" y="273456"/>
                  </a:lnTo>
                  <a:lnTo>
                    <a:pt x="731012" y="273456"/>
                  </a:lnTo>
                  <a:lnTo>
                    <a:pt x="731012" y="219506"/>
                  </a:lnTo>
                  <a:lnTo>
                    <a:pt x="843661" y="219506"/>
                  </a:lnTo>
                  <a:lnTo>
                    <a:pt x="843661" y="187502"/>
                  </a:lnTo>
                  <a:close/>
                </a:path>
                <a:path w="2468879" h="273685">
                  <a:moveTo>
                    <a:pt x="1036447" y="15240"/>
                  </a:moveTo>
                  <a:lnTo>
                    <a:pt x="888619" y="15240"/>
                  </a:lnTo>
                  <a:lnTo>
                    <a:pt x="888619" y="48260"/>
                  </a:lnTo>
                  <a:lnTo>
                    <a:pt x="1000125" y="48260"/>
                  </a:lnTo>
                  <a:lnTo>
                    <a:pt x="1000125" y="80213"/>
                  </a:lnTo>
                  <a:lnTo>
                    <a:pt x="996886" y="119519"/>
                  </a:lnTo>
                  <a:lnTo>
                    <a:pt x="979893" y="167881"/>
                  </a:lnTo>
                  <a:lnTo>
                    <a:pt x="949579" y="200964"/>
                  </a:lnTo>
                  <a:lnTo>
                    <a:pt x="906068" y="216636"/>
                  </a:lnTo>
                  <a:lnTo>
                    <a:pt x="888619" y="217678"/>
                  </a:lnTo>
                  <a:lnTo>
                    <a:pt x="888619" y="251510"/>
                  </a:lnTo>
                  <a:lnTo>
                    <a:pt x="932129" y="246189"/>
                  </a:lnTo>
                  <a:lnTo>
                    <a:pt x="968502" y="230212"/>
                  </a:lnTo>
                  <a:lnTo>
                    <a:pt x="997559" y="204533"/>
                  </a:lnTo>
                  <a:lnTo>
                    <a:pt x="1018921" y="170053"/>
                  </a:lnTo>
                  <a:lnTo>
                    <a:pt x="1032065" y="128041"/>
                  </a:lnTo>
                  <a:lnTo>
                    <a:pt x="1036421" y="80213"/>
                  </a:lnTo>
                  <a:lnTo>
                    <a:pt x="1036447" y="15240"/>
                  </a:lnTo>
                  <a:close/>
                </a:path>
                <a:path w="2468879" h="273685">
                  <a:moveTo>
                    <a:pt x="1121029" y="6096"/>
                  </a:moveTo>
                  <a:lnTo>
                    <a:pt x="1085342" y="6096"/>
                  </a:lnTo>
                  <a:lnTo>
                    <a:pt x="1085342" y="267360"/>
                  </a:lnTo>
                  <a:lnTo>
                    <a:pt x="1121029" y="267360"/>
                  </a:lnTo>
                  <a:lnTo>
                    <a:pt x="1121029" y="6096"/>
                  </a:lnTo>
                  <a:close/>
                </a:path>
                <a:path w="2468879" h="273685">
                  <a:moveTo>
                    <a:pt x="1424305" y="12573"/>
                  </a:moveTo>
                  <a:lnTo>
                    <a:pt x="1388872" y="12573"/>
                  </a:lnTo>
                  <a:lnTo>
                    <a:pt x="1388872" y="43053"/>
                  </a:lnTo>
                  <a:lnTo>
                    <a:pt x="1388872" y="100330"/>
                  </a:lnTo>
                  <a:lnTo>
                    <a:pt x="1301750" y="100330"/>
                  </a:lnTo>
                  <a:lnTo>
                    <a:pt x="1301750" y="43053"/>
                  </a:lnTo>
                  <a:lnTo>
                    <a:pt x="1388872" y="43053"/>
                  </a:lnTo>
                  <a:lnTo>
                    <a:pt x="1388872" y="12573"/>
                  </a:lnTo>
                  <a:lnTo>
                    <a:pt x="1266317" y="12573"/>
                  </a:lnTo>
                  <a:lnTo>
                    <a:pt x="1266317" y="130810"/>
                  </a:lnTo>
                  <a:lnTo>
                    <a:pt x="1424305" y="130810"/>
                  </a:lnTo>
                  <a:lnTo>
                    <a:pt x="1424305" y="100330"/>
                  </a:lnTo>
                  <a:lnTo>
                    <a:pt x="1424305" y="43053"/>
                  </a:lnTo>
                  <a:lnTo>
                    <a:pt x="1424305" y="12573"/>
                  </a:lnTo>
                  <a:close/>
                </a:path>
                <a:path w="2468879" h="273685">
                  <a:moveTo>
                    <a:pt x="1498981" y="6096"/>
                  </a:moveTo>
                  <a:lnTo>
                    <a:pt x="1463294" y="6096"/>
                  </a:lnTo>
                  <a:lnTo>
                    <a:pt x="1463294" y="151231"/>
                  </a:lnTo>
                  <a:lnTo>
                    <a:pt x="1498981" y="151231"/>
                  </a:lnTo>
                  <a:lnTo>
                    <a:pt x="1498981" y="6096"/>
                  </a:lnTo>
                  <a:close/>
                </a:path>
                <a:path w="2468879" h="273685">
                  <a:moveTo>
                    <a:pt x="1508887" y="238899"/>
                  </a:moveTo>
                  <a:lnTo>
                    <a:pt x="1477670" y="228879"/>
                  </a:lnTo>
                  <a:lnTo>
                    <a:pt x="1402461" y="204724"/>
                  </a:lnTo>
                  <a:lnTo>
                    <a:pt x="1404493" y="202514"/>
                  </a:lnTo>
                  <a:lnTo>
                    <a:pt x="1406271" y="198805"/>
                  </a:lnTo>
                  <a:lnTo>
                    <a:pt x="1407668" y="193598"/>
                  </a:lnTo>
                  <a:lnTo>
                    <a:pt x="1502664" y="193598"/>
                  </a:lnTo>
                  <a:lnTo>
                    <a:pt x="1502664" y="163423"/>
                  </a:lnTo>
                  <a:lnTo>
                    <a:pt x="1406906" y="163423"/>
                  </a:lnTo>
                  <a:lnTo>
                    <a:pt x="1406906" y="138430"/>
                  </a:lnTo>
                  <a:lnTo>
                    <a:pt x="1370711" y="138430"/>
                  </a:lnTo>
                  <a:lnTo>
                    <a:pt x="1370711" y="163423"/>
                  </a:lnTo>
                  <a:lnTo>
                    <a:pt x="1274699" y="163423"/>
                  </a:lnTo>
                  <a:lnTo>
                    <a:pt x="1274699" y="193598"/>
                  </a:lnTo>
                  <a:lnTo>
                    <a:pt x="1372489" y="193598"/>
                  </a:lnTo>
                  <a:lnTo>
                    <a:pt x="1369504" y="198234"/>
                  </a:lnTo>
                  <a:lnTo>
                    <a:pt x="1337322" y="221526"/>
                  </a:lnTo>
                  <a:lnTo>
                    <a:pt x="1296835" y="231902"/>
                  </a:lnTo>
                  <a:lnTo>
                    <a:pt x="1272921" y="233222"/>
                  </a:lnTo>
                  <a:lnTo>
                    <a:pt x="1272921" y="264007"/>
                  </a:lnTo>
                  <a:lnTo>
                    <a:pt x="1323149" y="258851"/>
                  </a:lnTo>
                  <a:lnTo>
                    <a:pt x="1364716" y="243763"/>
                  </a:lnTo>
                  <a:lnTo>
                    <a:pt x="1384935" y="228879"/>
                  </a:lnTo>
                  <a:lnTo>
                    <a:pt x="1498981" y="267665"/>
                  </a:lnTo>
                  <a:lnTo>
                    <a:pt x="1508887" y="238899"/>
                  </a:lnTo>
                  <a:close/>
                </a:path>
                <a:path w="2468879" h="273685">
                  <a:moveTo>
                    <a:pt x="1877949" y="132943"/>
                  </a:moveTo>
                  <a:lnTo>
                    <a:pt x="1687449" y="132943"/>
                  </a:lnTo>
                  <a:lnTo>
                    <a:pt x="1687449" y="12192"/>
                  </a:lnTo>
                  <a:lnTo>
                    <a:pt x="1650873" y="12192"/>
                  </a:lnTo>
                  <a:lnTo>
                    <a:pt x="1650873" y="166471"/>
                  </a:lnTo>
                  <a:lnTo>
                    <a:pt x="1877949" y="166471"/>
                  </a:lnTo>
                  <a:lnTo>
                    <a:pt x="1877949" y="132943"/>
                  </a:lnTo>
                  <a:close/>
                </a:path>
                <a:path w="2468879" h="273685">
                  <a:moveTo>
                    <a:pt x="1895221" y="221640"/>
                  </a:moveTo>
                  <a:lnTo>
                    <a:pt x="1634109" y="221640"/>
                  </a:lnTo>
                  <a:lnTo>
                    <a:pt x="1634109" y="255168"/>
                  </a:lnTo>
                  <a:lnTo>
                    <a:pt x="1895221" y="255168"/>
                  </a:lnTo>
                  <a:lnTo>
                    <a:pt x="1895221" y="221640"/>
                  </a:lnTo>
                  <a:close/>
                </a:path>
                <a:path w="2468879" h="273685">
                  <a:moveTo>
                    <a:pt x="2017141" y="12573"/>
                  </a:moveTo>
                  <a:lnTo>
                    <a:pt x="1934464" y="12573"/>
                  </a:lnTo>
                  <a:lnTo>
                    <a:pt x="1934464" y="43307"/>
                  </a:lnTo>
                  <a:lnTo>
                    <a:pt x="1983232" y="43307"/>
                  </a:lnTo>
                  <a:lnTo>
                    <a:pt x="1983181" y="57658"/>
                  </a:lnTo>
                  <a:lnTo>
                    <a:pt x="1973872" y="97891"/>
                  </a:lnTo>
                  <a:lnTo>
                    <a:pt x="1942033" y="123558"/>
                  </a:lnTo>
                  <a:lnTo>
                    <a:pt x="1934464" y="124688"/>
                  </a:lnTo>
                  <a:lnTo>
                    <a:pt x="1934464" y="156108"/>
                  </a:lnTo>
                  <a:lnTo>
                    <a:pt x="1978914" y="141198"/>
                  </a:lnTo>
                  <a:lnTo>
                    <a:pt x="2007108" y="103670"/>
                  </a:lnTo>
                  <a:lnTo>
                    <a:pt x="2016518" y="65328"/>
                  </a:lnTo>
                  <a:lnTo>
                    <a:pt x="2017090" y="52070"/>
                  </a:lnTo>
                  <a:lnTo>
                    <a:pt x="2017141" y="12573"/>
                  </a:lnTo>
                  <a:close/>
                </a:path>
                <a:path w="2468879" h="273685">
                  <a:moveTo>
                    <a:pt x="2109216" y="12573"/>
                  </a:moveTo>
                  <a:lnTo>
                    <a:pt x="2023364" y="12573"/>
                  </a:lnTo>
                  <a:lnTo>
                    <a:pt x="2023364" y="43307"/>
                  </a:lnTo>
                  <a:lnTo>
                    <a:pt x="2074799" y="43307"/>
                  </a:lnTo>
                  <a:lnTo>
                    <a:pt x="2074799" y="57658"/>
                  </a:lnTo>
                  <a:lnTo>
                    <a:pt x="2067179" y="95542"/>
                  </a:lnTo>
                  <a:lnTo>
                    <a:pt x="2041334" y="124561"/>
                  </a:lnTo>
                  <a:lnTo>
                    <a:pt x="2019173" y="130771"/>
                  </a:lnTo>
                  <a:lnTo>
                    <a:pt x="2019173" y="161899"/>
                  </a:lnTo>
                  <a:lnTo>
                    <a:pt x="2066671" y="147320"/>
                  </a:lnTo>
                  <a:lnTo>
                    <a:pt x="2097913" y="109054"/>
                  </a:lnTo>
                  <a:lnTo>
                    <a:pt x="2108517" y="67779"/>
                  </a:lnTo>
                  <a:lnTo>
                    <a:pt x="2109216" y="52070"/>
                  </a:lnTo>
                  <a:lnTo>
                    <a:pt x="2109216" y="12573"/>
                  </a:lnTo>
                  <a:close/>
                </a:path>
                <a:path w="2468879" h="273685">
                  <a:moveTo>
                    <a:pt x="2174113" y="6096"/>
                  </a:moveTo>
                  <a:lnTo>
                    <a:pt x="2139061" y="6096"/>
                  </a:lnTo>
                  <a:lnTo>
                    <a:pt x="2139061" y="201523"/>
                  </a:lnTo>
                  <a:lnTo>
                    <a:pt x="2174113" y="201523"/>
                  </a:lnTo>
                  <a:lnTo>
                    <a:pt x="2174113" y="6096"/>
                  </a:lnTo>
                  <a:close/>
                </a:path>
                <a:path w="2468879" h="273685">
                  <a:moveTo>
                    <a:pt x="2180463" y="231394"/>
                  </a:moveTo>
                  <a:lnTo>
                    <a:pt x="1986407" y="231394"/>
                  </a:lnTo>
                  <a:lnTo>
                    <a:pt x="1986407" y="176834"/>
                  </a:lnTo>
                  <a:lnTo>
                    <a:pt x="1950085" y="176834"/>
                  </a:lnTo>
                  <a:lnTo>
                    <a:pt x="1950085" y="264007"/>
                  </a:lnTo>
                  <a:lnTo>
                    <a:pt x="2180463" y="264007"/>
                  </a:lnTo>
                  <a:lnTo>
                    <a:pt x="2180463" y="231394"/>
                  </a:lnTo>
                  <a:close/>
                </a:path>
                <a:path w="2468879" h="273685">
                  <a:moveTo>
                    <a:pt x="2408174" y="119405"/>
                  </a:moveTo>
                  <a:lnTo>
                    <a:pt x="2373528" y="97459"/>
                  </a:lnTo>
                  <a:lnTo>
                    <a:pt x="2329561" y="69596"/>
                  </a:lnTo>
                  <a:lnTo>
                    <a:pt x="2331682" y="63652"/>
                  </a:lnTo>
                  <a:lnTo>
                    <a:pt x="2333307" y="57277"/>
                  </a:lnTo>
                  <a:lnTo>
                    <a:pt x="2334399" y="50838"/>
                  </a:lnTo>
                  <a:lnTo>
                    <a:pt x="2335022" y="43942"/>
                  </a:lnTo>
                  <a:lnTo>
                    <a:pt x="2399792" y="43942"/>
                  </a:lnTo>
                  <a:lnTo>
                    <a:pt x="2399792" y="12827"/>
                  </a:lnTo>
                  <a:lnTo>
                    <a:pt x="2230755" y="12827"/>
                  </a:lnTo>
                  <a:lnTo>
                    <a:pt x="2230755" y="43942"/>
                  </a:lnTo>
                  <a:lnTo>
                    <a:pt x="2299462" y="43942"/>
                  </a:lnTo>
                  <a:lnTo>
                    <a:pt x="2297214" y="57277"/>
                  </a:lnTo>
                  <a:lnTo>
                    <a:pt x="2278634" y="91528"/>
                  </a:lnTo>
                  <a:lnTo>
                    <a:pt x="2242921" y="112788"/>
                  </a:lnTo>
                  <a:lnTo>
                    <a:pt x="2227453" y="115951"/>
                  </a:lnTo>
                  <a:lnTo>
                    <a:pt x="2227453" y="147878"/>
                  </a:lnTo>
                  <a:lnTo>
                    <a:pt x="2269972" y="137693"/>
                  </a:lnTo>
                  <a:lnTo>
                    <a:pt x="2301786" y="116319"/>
                  </a:lnTo>
                  <a:lnTo>
                    <a:pt x="2316353" y="97459"/>
                  </a:lnTo>
                  <a:lnTo>
                    <a:pt x="2391410" y="145440"/>
                  </a:lnTo>
                  <a:lnTo>
                    <a:pt x="2408174" y="119405"/>
                  </a:lnTo>
                  <a:close/>
                </a:path>
                <a:path w="2468879" h="273685">
                  <a:moveTo>
                    <a:pt x="2468880" y="161290"/>
                  </a:moveTo>
                  <a:lnTo>
                    <a:pt x="2433193" y="161290"/>
                  </a:lnTo>
                  <a:lnTo>
                    <a:pt x="2433193" y="191770"/>
                  </a:lnTo>
                  <a:lnTo>
                    <a:pt x="2433193" y="233222"/>
                  </a:lnTo>
                  <a:lnTo>
                    <a:pt x="2281047" y="233222"/>
                  </a:lnTo>
                  <a:lnTo>
                    <a:pt x="2281047" y="191770"/>
                  </a:lnTo>
                  <a:lnTo>
                    <a:pt x="2433193" y="191770"/>
                  </a:lnTo>
                  <a:lnTo>
                    <a:pt x="2433193" y="161290"/>
                  </a:lnTo>
                  <a:lnTo>
                    <a:pt x="2245360" y="161290"/>
                  </a:lnTo>
                  <a:lnTo>
                    <a:pt x="2245360" y="264007"/>
                  </a:lnTo>
                  <a:lnTo>
                    <a:pt x="2468880" y="264007"/>
                  </a:lnTo>
                  <a:lnTo>
                    <a:pt x="2468880" y="233222"/>
                  </a:lnTo>
                  <a:lnTo>
                    <a:pt x="2468880" y="191770"/>
                  </a:lnTo>
                  <a:lnTo>
                    <a:pt x="2468880" y="161290"/>
                  </a:lnTo>
                  <a:close/>
                </a:path>
                <a:path w="2468879" h="273685">
                  <a:moveTo>
                    <a:pt x="2468880" y="6096"/>
                  </a:moveTo>
                  <a:lnTo>
                    <a:pt x="2433193" y="6096"/>
                  </a:lnTo>
                  <a:lnTo>
                    <a:pt x="2433193" y="54356"/>
                  </a:lnTo>
                  <a:lnTo>
                    <a:pt x="2383536" y="54356"/>
                  </a:lnTo>
                  <a:lnTo>
                    <a:pt x="2383536" y="85699"/>
                  </a:lnTo>
                  <a:lnTo>
                    <a:pt x="2433193" y="85699"/>
                  </a:lnTo>
                  <a:lnTo>
                    <a:pt x="2433193" y="153060"/>
                  </a:lnTo>
                  <a:lnTo>
                    <a:pt x="2468880" y="153060"/>
                  </a:lnTo>
                  <a:lnTo>
                    <a:pt x="2468880" y="6096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1988" y="1102994"/>
              <a:ext cx="231521" cy="18668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211955" y="1291081"/>
              <a:ext cx="317500" cy="379095"/>
            </a:xfrm>
            <a:custGeom>
              <a:avLst/>
              <a:gdLst/>
              <a:ahLst/>
              <a:cxnLst/>
              <a:rect l="l" t="t" r="r" b="b"/>
              <a:pathLst>
                <a:path w="317500" h="379094">
                  <a:moveTo>
                    <a:pt x="75438" y="178308"/>
                  </a:moveTo>
                  <a:lnTo>
                    <a:pt x="10033" y="178308"/>
                  </a:lnTo>
                  <a:lnTo>
                    <a:pt x="10033" y="203200"/>
                  </a:lnTo>
                  <a:lnTo>
                    <a:pt x="47371" y="203200"/>
                  </a:lnTo>
                  <a:lnTo>
                    <a:pt x="47371" y="362077"/>
                  </a:lnTo>
                  <a:lnTo>
                    <a:pt x="75438" y="362077"/>
                  </a:lnTo>
                  <a:lnTo>
                    <a:pt x="75438" y="178308"/>
                  </a:lnTo>
                  <a:close/>
                </a:path>
                <a:path w="317500" h="379094">
                  <a:moveTo>
                    <a:pt x="154305" y="341884"/>
                  </a:moveTo>
                  <a:lnTo>
                    <a:pt x="152654" y="337693"/>
                  </a:lnTo>
                  <a:lnTo>
                    <a:pt x="149225" y="334137"/>
                  </a:lnTo>
                  <a:lnTo>
                    <a:pt x="145796" y="330708"/>
                  </a:lnTo>
                  <a:lnTo>
                    <a:pt x="141478" y="328930"/>
                  </a:lnTo>
                  <a:lnTo>
                    <a:pt x="131191" y="328930"/>
                  </a:lnTo>
                  <a:lnTo>
                    <a:pt x="126873" y="330581"/>
                  </a:lnTo>
                  <a:lnTo>
                    <a:pt x="123444" y="334137"/>
                  </a:lnTo>
                  <a:lnTo>
                    <a:pt x="119888" y="337566"/>
                  </a:lnTo>
                  <a:lnTo>
                    <a:pt x="118110" y="341884"/>
                  </a:lnTo>
                  <a:lnTo>
                    <a:pt x="118110" y="352044"/>
                  </a:lnTo>
                  <a:lnTo>
                    <a:pt x="119888" y="356362"/>
                  </a:lnTo>
                  <a:lnTo>
                    <a:pt x="123444" y="359791"/>
                  </a:lnTo>
                  <a:lnTo>
                    <a:pt x="126873" y="363220"/>
                  </a:lnTo>
                  <a:lnTo>
                    <a:pt x="131191" y="364998"/>
                  </a:lnTo>
                  <a:lnTo>
                    <a:pt x="141478" y="364998"/>
                  </a:lnTo>
                  <a:lnTo>
                    <a:pt x="145796" y="363220"/>
                  </a:lnTo>
                  <a:lnTo>
                    <a:pt x="149225" y="359791"/>
                  </a:lnTo>
                  <a:lnTo>
                    <a:pt x="152654" y="356235"/>
                  </a:lnTo>
                  <a:lnTo>
                    <a:pt x="154254" y="352044"/>
                  </a:lnTo>
                  <a:lnTo>
                    <a:pt x="154305" y="341884"/>
                  </a:lnTo>
                  <a:close/>
                </a:path>
                <a:path w="317500" h="379094">
                  <a:moveTo>
                    <a:pt x="269748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269748" y="12192"/>
                  </a:lnTo>
                  <a:lnTo>
                    <a:pt x="269748" y="0"/>
                  </a:lnTo>
                  <a:close/>
                </a:path>
                <a:path w="317500" h="379094">
                  <a:moveTo>
                    <a:pt x="306578" y="337312"/>
                  </a:moveTo>
                  <a:lnTo>
                    <a:pt x="215519" y="337312"/>
                  </a:lnTo>
                  <a:lnTo>
                    <a:pt x="261874" y="294894"/>
                  </a:lnTo>
                  <a:lnTo>
                    <a:pt x="271678" y="284594"/>
                  </a:lnTo>
                  <a:lnTo>
                    <a:pt x="295605" y="251917"/>
                  </a:lnTo>
                  <a:lnTo>
                    <a:pt x="300482" y="229997"/>
                  </a:lnTo>
                  <a:lnTo>
                    <a:pt x="299999" y="222034"/>
                  </a:lnTo>
                  <a:lnTo>
                    <a:pt x="298577" y="214490"/>
                  </a:lnTo>
                  <a:lnTo>
                    <a:pt x="296189" y="207416"/>
                  </a:lnTo>
                  <a:lnTo>
                    <a:pt x="292862" y="200787"/>
                  </a:lnTo>
                  <a:lnTo>
                    <a:pt x="291604" y="199009"/>
                  </a:lnTo>
                  <a:lnTo>
                    <a:pt x="288569" y="194691"/>
                  </a:lnTo>
                  <a:lnTo>
                    <a:pt x="247345" y="174320"/>
                  </a:lnTo>
                  <a:lnTo>
                    <a:pt x="238379" y="173863"/>
                  </a:lnTo>
                  <a:lnTo>
                    <a:pt x="229222" y="174396"/>
                  </a:lnTo>
                  <a:lnTo>
                    <a:pt x="192316" y="191871"/>
                  </a:lnTo>
                  <a:lnTo>
                    <a:pt x="175602" y="228206"/>
                  </a:lnTo>
                  <a:lnTo>
                    <a:pt x="175133" y="237490"/>
                  </a:lnTo>
                  <a:lnTo>
                    <a:pt x="203200" y="237490"/>
                  </a:lnTo>
                  <a:lnTo>
                    <a:pt x="203200" y="229362"/>
                  </a:lnTo>
                  <a:lnTo>
                    <a:pt x="204597" y="222631"/>
                  </a:lnTo>
                  <a:lnTo>
                    <a:pt x="207264" y="217170"/>
                  </a:lnTo>
                  <a:lnTo>
                    <a:pt x="210058" y="211709"/>
                  </a:lnTo>
                  <a:lnTo>
                    <a:pt x="213995" y="207264"/>
                  </a:lnTo>
                  <a:lnTo>
                    <a:pt x="219329" y="203962"/>
                  </a:lnTo>
                  <a:lnTo>
                    <a:pt x="224536" y="200660"/>
                  </a:lnTo>
                  <a:lnTo>
                    <a:pt x="230886" y="199009"/>
                  </a:lnTo>
                  <a:lnTo>
                    <a:pt x="238125" y="199009"/>
                  </a:lnTo>
                  <a:lnTo>
                    <a:pt x="272669" y="220472"/>
                  </a:lnTo>
                  <a:lnTo>
                    <a:pt x="272669" y="236220"/>
                  </a:lnTo>
                  <a:lnTo>
                    <a:pt x="251142" y="270649"/>
                  </a:lnTo>
                  <a:lnTo>
                    <a:pt x="177165" y="343916"/>
                  </a:lnTo>
                  <a:lnTo>
                    <a:pt x="177165" y="362077"/>
                  </a:lnTo>
                  <a:lnTo>
                    <a:pt x="306578" y="362077"/>
                  </a:lnTo>
                  <a:lnTo>
                    <a:pt x="306578" y="337312"/>
                  </a:lnTo>
                  <a:close/>
                </a:path>
                <a:path w="317500" h="379094">
                  <a:moveTo>
                    <a:pt x="316992" y="366395"/>
                  </a:moveTo>
                  <a:lnTo>
                    <a:pt x="0" y="366395"/>
                  </a:lnTo>
                  <a:lnTo>
                    <a:pt x="0" y="378587"/>
                  </a:lnTo>
                  <a:lnTo>
                    <a:pt x="316992" y="378587"/>
                  </a:lnTo>
                  <a:lnTo>
                    <a:pt x="316992" y="366395"/>
                  </a:lnTo>
                  <a:close/>
                </a:path>
              </a:pathLst>
            </a:custGeom>
            <a:solidFill>
              <a:srgbClr val="4242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23562" y="1127251"/>
              <a:ext cx="1553845" cy="168275"/>
            </a:xfrm>
            <a:custGeom>
              <a:avLst/>
              <a:gdLst/>
              <a:ahLst/>
              <a:cxnLst/>
              <a:rect l="l" t="t" r="r" b="b"/>
              <a:pathLst>
                <a:path w="1553845" h="168275">
                  <a:moveTo>
                    <a:pt x="154813" y="87630"/>
                  </a:moveTo>
                  <a:lnTo>
                    <a:pt x="126619" y="87630"/>
                  </a:lnTo>
                  <a:lnTo>
                    <a:pt x="126619" y="32131"/>
                  </a:lnTo>
                  <a:lnTo>
                    <a:pt x="153162" y="32131"/>
                  </a:lnTo>
                  <a:lnTo>
                    <a:pt x="153162" y="11430"/>
                  </a:lnTo>
                  <a:lnTo>
                    <a:pt x="104013" y="11430"/>
                  </a:lnTo>
                  <a:lnTo>
                    <a:pt x="104013" y="32131"/>
                  </a:lnTo>
                  <a:lnTo>
                    <a:pt x="104013" y="87630"/>
                  </a:lnTo>
                  <a:lnTo>
                    <a:pt x="58928" y="87630"/>
                  </a:lnTo>
                  <a:lnTo>
                    <a:pt x="58928" y="32131"/>
                  </a:lnTo>
                  <a:lnTo>
                    <a:pt x="104013" y="32131"/>
                  </a:lnTo>
                  <a:lnTo>
                    <a:pt x="104013" y="11430"/>
                  </a:lnTo>
                  <a:lnTo>
                    <a:pt x="9906" y="11430"/>
                  </a:lnTo>
                  <a:lnTo>
                    <a:pt x="9906" y="32131"/>
                  </a:lnTo>
                  <a:lnTo>
                    <a:pt x="36449" y="32131"/>
                  </a:lnTo>
                  <a:lnTo>
                    <a:pt x="36449" y="87630"/>
                  </a:lnTo>
                  <a:lnTo>
                    <a:pt x="8255" y="87630"/>
                  </a:lnTo>
                  <a:lnTo>
                    <a:pt x="8255" y="108204"/>
                  </a:lnTo>
                  <a:lnTo>
                    <a:pt x="154813" y="108204"/>
                  </a:lnTo>
                  <a:lnTo>
                    <a:pt x="154813" y="87630"/>
                  </a:lnTo>
                  <a:close/>
                </a:path>
                <a:path w="1553845" h="168275">
                  <a:moveTo>
                    <a:pt x="163195" y="139065"/>
                  </a:moveTo>
                  <a:lnTo>
                    <a:pt x="0" y="139065"/>
                  </a:lnTo>
                  <a:lnTo>
                    <a:pt x="0" y="160147"/>
                  </a:lnTo>
                  <a:lnTo>
                    <a:pt x="163195" y="160147"/>
                  </a:lnTo>
                  <a:lnTo>
                    <a:pt x="163195" y="139065"/>
                  </a:lnTo>
                  <a:close/>
                </a:path>
                <a:path w="1553845" h="168275">
                  <a:moveTo>
                    <a:pt x="347599" y="139573"/>
                  </a:moveTo>
                  <a:lnTo>
                    <a:pt x="276987" y="139573"/>
                  </a:lnTo>
                  <a:lnTo>
                    <a:pt x="276987" y="113157"/>
                  </a:lnTo>
                  <a:lnTo>
                    <a:pt x="339598" y="113157"/>
                  </a:lnTo>
                  <a:lnTo>
                    <a:pt x="339598" y="93091"/>
                  </a:lnTo>
                  <a:lnTo>
                    <a:pt x="217297" y="93091"/>
                  </a:lnTo>
                  <a:lnTo>
                    <a:pt x="217297" y="71374"/>
                  </a:lnTo>
                  <a:lnTo>
                    <a:pt x="337185" y="71374"/>
                  </a:lnTo>
                  <a:lnTo>
                    <a:pt x="337185" y="10414"/>
                  </a:lnTo>
                  <a:lnTo>
                    <a:pt x="195072" y="10414"/>
                  </a:lnTo>
                  <a:lnTo>
                    <a:pt x="195072" y="30480"/>
                  </a:lnTo>
                  <a:lnTo>
                    <a:pt x="314960" y="30480"/>
                  </a:lnTo>
                  <a:lnTo>
                    <a:pt x="314960" y="51943"/>
                  </a:lnTo>
                  <a:lnTo>
                    <a:pt x="195072" y="51943"/>
                  </a:lnTo>
                  <a:lnTo>
                    <a:pt x="195072" y="113157"/>
                  </a:lnTo>
                  <a:lnTo>
                    <a:pt x="254254" y="113157"/>
                  </a:lnTo>
                  <a:lnTo>
                    <a:pt x="254254" y="139573"/>
                  </a:lnTo>
                  <a:lnTo>
                    <a:pt x="184404" y="139573"/>
                  </a:lnTo>
                  <a:lnTo>
                    <a:pt x="184404" y="160147"/>
                  </a:lnTo>
                  <a:lnTo>
                    <a:pt x="347599" y="160147"/>
                  </a:lnTo>
                  <a:lnTo>
                    <a:pt x="347599" y="139573"/>
                  </a:lnTo>
                  <a:close/>
                </a:path>
                <a:path w="1553845" h="168275">
                  <a:moveTo>
                    <a:pt x="459105" y="89281"/>
                  </a:moveTo>
                  <a:lnTo>
                    <a:pt x="439610" y="69215"/>
                  </a:lnTo>
                  <a:lnTo>
                    <a:pt x="420624" y="49657"/>
                  </a:lnTo>
                  <a:lnTo>
                    <a:pt x="422275" y="43180"/>
                  </a:lnTo>
                  <a:lnTo>
                    <a:pt x="423164" y="35941"/>
                  </a:lnTo>
                  <a:lnTo>
                    <a:pt x="423545" y="28194"/>
                  </a:lnTo>
                  <a:lnTo>
                    <a:pt x="451866" y="28194"/>
                  </a:lnTo>
                  <a:lnTo>
                    <a:pt x="451866" y="8763"/>
                  </a:lnTo>
                  <a:lnTo>
                    <a:pt x="371348" y="8763"/>
                  </a:lnTo>
                  <a:lnTo>
                    <a:pt x="371348" y="28194"/>
                  </a:lnTo>
                  <a:lnTo>
                    <a:pt x="402082" y="28194"/>
                  </a:lnTo>
                  <a:lnTo>
                    <a:pt x="401002" y="38506"/>
                  </a:lnTo>
                  <a:lnTo>
                    <a:pt x="383184" y="77406"/>
                  </a:lnTo>
                  <a:lnTo>
                    <a:pt x="368935" y="83693"/>
                  </a:lnTo>
                  <a:lnTo>
                    <a:pt x="368935" y="103759"/>
                  </a:lnTo>
                  <a:lnTo>
                    <a:pt x="407250" y="81965"/>
                  </a:lnTo>
                  <a:lnTo>
                    <a:pt x="413893" y="69215"/>
                  </a:lnTo>
                  <a:lnTo>
                    <a:pt x="445008" y="102489"/>
                  </a:lnTo>
                  <a:lnTo>
                    <a:pt x="459105" y="89281"/>
                  </a:lnTo>
                  <a:close/>
                </a:path>
                <a:path w="1553845" h="168275">
                  <a:moveTo>
                    <a:pt x="487299" y="5461"/>
                  </a:moveTo>
                  <a:lnTo>
                    <a:pt x="466090" y="5461"/>
                  </a:lnTo>
                  <a:lnTo>
                    <a:pt x="466090" y="40894"/>
                  </a:lnTo>
                  <a:lnTo>
                    <a:pt x="442214" y="40894"/>
                  </a:lnTo>
                  <a:lnTo>
                    <a:pt x="442214" y="60706"/>
                  </a:lnTo>
                  <a:lnTo>
                    <a:pt x="466090" y="60706"/>
                  </a:lnTo>
                  <a:lnTo>
                    <a:pt x="466090" y="105664"/>
                  </a:lnTo>
                  <a:lnTo>
                    <a:pt x="487299" y="105664"/>
                  </a:lnTo>
                  <a:lnTo>
                    <a:pt x="487299" y="5461"/>
                  </a:lnTo>
                  <a:close/>
                </a:path>
                <a:path w="1553845" h="168275">
                  <a:moveTo>
                    <a:pt x="526034" y="112522"/>
                  </a:moveTo>
                  <a:lnTo>
                    <a:pt x="382397" y="112522"/>
                  </a:lnTo>
                  <a:lnTo>
                    <a:pt x="382397" y="131953"/>
                  </a:lnTo>
                  <a:lnTo>
                    <a:pt x="503936" y="131953"/>
                  </a:lnTo>
                  <a:lnTo>
                    <a:pt x="503936" y="167767"/>
                  </a:lnTo>
                  <a:lnTo>
                    <a:pt x="526034" y="167767"/>
                  </a:lnTo>
                  <a:lnTo>
                    <a:pt x="526034" y="112522"/>
                  </a:lnTo>
                  <a:close/>
                </a:path>
                <a:path w="1553845" h="168275">
                  <a:moveTo>
                    <a:pt x="526034" y="4572"/>
                  </a:moveTo>
                  <a:lnTo>
                    <a:pt x="504698" y="4572"/>
                  </a:lnTo>
                  <a:lnTo>
                    <a:pt x="504698" y="107442"/>
                  </a:lnTo>
                  <a:lnTo>
                    <a:pt x="526034" y="107442"/>
                  </a:lnTo>
                  <a:lnTo>
                    <a:pt x="526034" y="4572"/>
                  </a:lnTo>
                  <a:close/>
                </a:path>
                <a:path w="1553845" h="168275">
                  <a:moveTo>
                    <a:pt x="708406" y="96012"/>
                  </a:moveTo>
                  <a:lnTo>
                    <a:pt x="586105" y="96012"/>
                  </a:lnTo>
                  <a:lnTo>
                    <a:pt x="586105" y="73152"/>
                  </a:lnTo>
                  <a:lnTo>
                    <a:pt x="703834" y="73152"/>
                  </a:lnTo>
                  <a:lnTo>
                    <a:pt x="703834" y="53340"/>
                  </a:lnTo>
                  <a:lnTo>
                    <a:pt x="586105" y="53340"/>
                  </a:lnTo>
                  <a:lnTo>
                    <a:pt x="586105" y="30607"/>
                  </a:lnTo>
                  <a:lnTo>
                    <a:pt x="705993" y="30607"/>
                  </a:lnTo>
                  <a:lnTo>
                    <a:pt x="705993" y="10414"/>
                  </a:lnTo>
                  <a:lnTo>
                    <a:pt x="563880" y="10414"/>
                  </a:lnTo>
                  <a:lnTo>
                    <a:pt x="563880" y="116205"/>
                  </a:lnTo>
                  <a:lnTo>
                    <a:pt x="708406" y="116205"/>
                  </a:lnTo>
                  <a:lnTo>
                    <a:pt x="708406" y="96012"/>
                  </a:lnTo>
                  <a:close/>
                </a:path>
                <a:path w="1553845" h="168275">
                  <a:moveTo>
                    <a:pt x="716407" y="139573"/>
                  </a:moveTo>
                  <a:lnTo>
                    <a:pt x="553212" y="139573"/>
                  </a:lnTo>
                  <a:lnTo>
                    <a:pt x="553212" y="160147"/>
                  </a:lnTo>
                  <a:lnTo>
                    <a:pt x="716407" y="160147"/>
                  </a:lnTo>
                  <a:lnTo>
                    <a:pt x="716407" y="139573"/>
                  </a:lnTo>
                  <a:close/>
                </a:path>
                <a:path w="1553845" h="168275">
                  <a:moveTo>
                    <a:pt x="890778" y="10287"/>
                  </a:moveTo>
                  <a:lnTo>
                    <a:pt x="798449" y="10287"/>
                  </a:lnTo>
                  <a:lnTo>
                    <a:pt x="798449" y="30861"/>
                  </a:lnTo>
                  <a:lnTo>
                    <a:pt x="868172" y="30861"/>
                  </a:lnTo>
                  <a:lnTo>
                    <a:pt x="868172" y="50800"/>
                  </a:lnTo>
                  <a:lnTo>
                    <a:pt x="859917" y="96520"/>
                  </a:lnTo>
                  <a:lnTo>
                    <a:pt x="828370" y="130835"/>
                  </a:lnTo>
                  <a:lnTo>
                    <a:pt x="798449" y="136779"/>
                  </a:lnTo>
                  <a:lnTo>
                    <a:pt x="798449" y="157861"/>
                  </a:lnTo>
                  <a:lnTo>
                    <a:pt x="837514" y="150368"/>
                  </a:lnTo>
                  <a:lnTo>
                    <a:pt x="873798" y="118427"/>
                  </a:lnTo>
                  <a:lnTo>
                    <a:pt x="888022" y="80746"/>
                  </a:lnTo>
                  <a:lnTo>
                    <a:pt x="890765" y="50800"/>
                  </a:lnTo>
                  <a:lnTo>
                    <a:pt x="890778" y="10287"/>
                  </a:lnTo>
                  <a:close/>
                </a:path>
                <a:path w="1553845" h="168275">
                  <a:moveTo>
                    <a:pt x="943737" y="4572"/>
                  </a:moveTo>
                  <a:lnTo>
                    <a:pt x="921385" y="4572"/>
                  </a:lnTo>
                  <a:lnTo>
                    <a:pt x="921385" y="167767"/>
                  </a:lnTo>
                  <a:lnTo>
                    <a:pt x="943737" y="167767"/>
                  </a:lnTo>
                  <a:lnTo>
                    <a:pt x="943737" y="4572"/>
                  </a:lnTo>
                  <a:close/>
                </a:path>
                <a:path w="1553845" h="168275">
                  <a:moveTo>
                    <a:pt x="1088898" y="16383"/>
                  </a:moveTo>
                  <a:lnTo>
                    <a:pt x="1043559" y="16383"/>
                  </a:lnTo>
                  <a:lnTo>
                    <a:pt x="1043559" y="0"/>
                  </a:lnTo>
                  <a:lnTo>
                    <a:pt x="1020699" y="0"/>
                  </a:lnTo>
                  <a:lnTo>
                    <a:pt x="1020699" y="16383"/>
                  </a:lnTo>
                  <a:lnTo>
                    <a:pt x="976884" y="16383"/>
                  </a:lnTo>
                  <a:lnTo>
                    <a:pt x="976884" y="33909"/>
                  </a:lnTo>
                  <a:lnTo>
                    <a:pt x="1088898" y="33909"/>
                  </a:lnTo>
                  <a:lnTo>
                    <a:pt x="1088898" y="16383"/>
                  </a:lnTo>
                  <a:close/>
                </a:path>
                <a:path w="1553845" h="168275">
                  <a:moveTo>
                    <a:pt x="1096645" y="89916"/>
                  </a:moveTo>
                  <a:lnTo>
                    <a:pt x="1090168" y="92075"/>
                  </a:lnTo>
                  <a:lnTo>
                    <a:pt x="1082294" y="93726"/>
                  </a:lnTo>
                  <a:lnTo>
                    <a:pt x="1073277" y="94742"/>
                  </a:lnTo>
                  <a:lnTo>
                    <a:pt x="1068832" y="95377"/>
                  </a:lnTo>
                  <a:lnTo>
                    <a:pt x="1064006" y="95758"/>
                  </a:lnTo>
                  <a:lnTo>
                    <a:pt x="1058926" y="96012"/>
                  </a:lnTo>
                  <a:lnTo>
                    <a:pt x="1043432" y="96266"/>
                  </a:lnTo>
                  <a:lnTo>
                    <a:pt x="1043432" y="88646"/>
                  </a:lnTo>
                  <a:lnTo>
                    <a:pt x="1051115" y="87668"/>
                  </a:lnTo>
                  <a:lnTo>
                    <a:pt x="1058164" y="86042"/>
                  </a:lnTo>
                  <a:lnTo>
                    <a:pt x="1064539" y="83756"/>
                  </a:lnTo>
                  <a:lnTo>
                    <a:pt x="1070229" y="80772"/>
                  </a:lnTo>
                  <a:lnTo>
                    <a:pt x="1077468" y="76327"/>
                  </a:lnTo>
                  <a:lnTo>
                    <a:pt x="1079728" y="72517"/>
                  </a:lnTo>
                  <a:lnTo>
                    <a:pt x="1081024" y="70358"/>
                  </a:lnTo>
                  <a:lnTo>
                    <a:pt x="1080922" y="54991"/>
                  </a:lnTo>
                  <a:lnTo>
                    <a:pt x="1080300" y="54102"/>
                  </a:lnTo>
                  <a:lnTo>
                    <a:pt x="1076579" y="48768"/>
                  </a:lnTo>
                  <a:lnTo>
                    <a:pt x="1067689" y="44196"/>
                  </a:lnTo>
                  <a:lnTo>
                    <a:pt x="1060488" y="41198"/>
                  </a:lnTo>
                  <a:lnTo>
                    <a:pt x="1059561" y="40970"/>
                  </a:lnTo>
                  <a:lnTo>
                    <a:pt x="1059561" y="60833"/>
                  </a:lnTo>
                  <a:lnTo>
                    <a:pt x="1059561" y="65659"/>
                  </a:lnTo>
                  <a:lnTo>
                    <a:pt x="1057275" y="67945"/>
                  </a:lnTo>
                  <a:lnTo>
                    <a:pt x="1052449" y="69723"/>
                  </a:lnTo>
                  <a:lnTo>
                    <a:pt x="1047623" y="71628"/>
                  </a:lnTo>
                  <a:lnTo>
                    <a:pt x="1041019" y="72517"/>
                  </a:lnTo>
                  <a:lnTo>
                    <a:pt x="1024001" y="72517"/>
                  </a:lnTo>
                  <a:lnTo>
                    <a:pt x="1017270" y="71628"/>
                  </a:lnTo>
                  <a:lnTo>
                    <a:pt x="1012444" y="69723"/>
                  </a:lnTo>
                  <a:lnTo>
                    <a:pt x="1007745" y="67945"/>
                  </a:lnTo>
                  <a:lnTo>
                    <a:pt x="1005332" y="65659"/>
                  </a:lnTo>
                  <a:lnTo>
                    <a:pt x="1005332" y="60706"/>
                  </a:lnTo>
                  <a:lnTo>
                    <a:pt x="1007745" y="58674"/>
                  </a:lnTo>
                  <a:lnTo>
                    <a:pt x="1012444" y="56769"/>
                  </a:lnTo>
                  <a:lnTo>
                    <a:pt x="1017270" y="54991"/>
                  </a:lnTo>
                  <a:lnTo>
                    <a:pt x="1024001" y="54102"/>
                  </a:lnTo>
                  <a:lnTo>
                    <a:pt x="1041019" y="54102"/>
                  </a:lnTo>
                  <a:lnTo>
                    <a:pt x="1047623" y="54991"/>
                  </a:lnTo>
                  <a:lnTo>
                    <a:pt x="1052449" y="56769"/>
                  </a:lnTo>
                  <a:lnTo>
                    <a:pt x="1057275" y="58674"/>
                  </a:lnTo>
                  <a:lnTo>
                    <a:pt x="1059561" y="60833"/>
                  </a:lnTo>
                  <a:lnTo>
                    <a:pt x="1059561" y="40970"/>
                  </a:lnTo>
                  <a:lnTo>
                    <a:pt x="1052233" y="39065"/>
                  </a:lnTo>
                  <a:lnTo>
                    <a:pt x="1042911" y="37769"/>
                  </a:lnTo>
                  <a:lnTo>
                    <a:pt x="1032510" y="37338"/>
                  </a:lnTo>
                  <a:lnTo>
                    <a:pt x="1022172" y="37769"/>
                  </a:lnTo>
                  <a:lnTo>
                    <a:pt x="984211" y="54991"/>
                  </a:lnTo>
                  <a:lnTo>
                    <a:pt x="984123" y="70358"/>
                  </a:lnTo>
                  <a:lnTo>
                    <a:pt x="987679" y="76327"/>
                  </a:lnTo>
                  <a:lnTo>
                    <a:pt x="1021334" y="88519"/>
                  </a:lnTo>
                  <a:lnTo>
                    <a:pt x="1021334" y="96393"/>
                  </a:lnTo>
                  <a:lnTo>
                    <a:pt x="975360" y="96393"/>
                  </a:lnTo>
                  <a:lnTo>
                    <a:pt x="975360" y="114300"/>
                  </a:lnTo>
                  <a:lnTo>
                    <a:pt x="1041654" y="114300"/>
                  </a:lnTo>
                  <a:lnTo>
                    <a:pt x="1050442" y="114211"/>
                  </a:lnTo>
                  <a:lnTo>
                    <a:pt x="1090930" y="109982"/>
                  </a:lnTo>
                  <a:lnTo>
                    <a:pt x="1096645" y="107569"/>
                  </a:lnTo>
                  <a:lnTo>
                    <a:pt x="1096645" y="96266"/>
                  </a:lnTo>
                  <a:lnTo>
                    <a:pt x="1096645" y="89916"/>
                  </a:lnTo>
                  <a:close/>
                </a:path>
                <a:path w="1553845" h="168275">
                  <a:moveTo>
                    <a:pt x="1128522" y="122682"/>
                  </a:moveTo>
                  <a:lnTo>
                    <a:pt x="989203" y="122682"/>
                  </a:lnTo>
                  <a:lnTo>
                    <a:pt x="989203" y="140716"/>
                  </a:lnTo>
                  <a:lnTo>
                    <a:pt x="1106170" y="140716"/>
                  </a:lnTo>
                  <a:lnTo>
                    <a:pt x="1106170" y="167767"/>
                  </a:lnTo>
                  <a:lnTo>
                    <a:pt x="1128522" y="167767"/>
                  </a:lnTo>
                  <a:lnTo>
                    <a:pt x="1128522" y="122682"/>
                  </a:lnTo>
                  <a:close/>
                </a:path>
                <a:path w="1553845" h="168275">
                  <a:moveTo>
                    <a:pt x="1128522" y="4572"/>
                  </a:moveTo>
                  <a:lnTo>
                    <a:pt x="1106170" y="4572"/>
                  </a:lnTo>
                  <a:lnTo>
                    <a:pt x="1106170" y="117729"/>
                  </a:lnTo>
                  <a:lnTo>
                    <a:pt x="1128522" y="117729"/>
                  </a:lnTo>
                  <a:lnTo>
                    <a:pt x="1128522" y="4572"/>
                  </a:lnTo>
                  <a:close/>
                </a:path>
                <a:path w="1553845" h="168275">
                  <a:moveTo>
                    <a:pt x="1290193" y="9271"/>
                  </a:moveTo>
                  <a:lnTo>
                    <a:pt x="1269111" y="9271"/>
                  </a:lnTo>
                  <a:lnTo>
                    <a:pt x="1269111" y="64516"/>
                  </a:lnTo>
                  <a:lnTo>
                    <a:pt x="1269111" y="84709"/>
                  </a:lnTo>
                  <a:lnTo>
                    <a:pt x="1269111" y="137922"/>
                  </a:lnTo>
                  <a:lnTo>
                    <a:pt x="1238885" y="137922"/>
                  </a:lnTo>
                  <a:lnTo>
                    <a:pt x="1238885" y="84709"/>
                  </a:lnTo>
                  <a:lnTo>
                    <a:pt x="1269111" y="84709"/>
                  </a:lnTo>
                  <a:lnTo>
                    <a:pt x="1269111" y="64516"/>
                  </a:lnTo>
                  <a:lnTo>
                    <a:pt x="1238885" y="64516"/>
                  </a:lnTo>
                  <a:lnTo>
                    <a:pt x="1238885" y="9271"/>
                  </a:lnTo>
                  <a:lnTo>
                    <a:pt x="1217930" y="9271"/>
                  </a:lnTo>
                  <a:lnTo>
                    <a:pt x="1217930" y="158242"/>
                  </a:lnTo>
                  <a:lnTo>
                    <a:pt x="1290193" y="158242"/>
                  </a:lnTo>
                  <a:lnTo>
                    <a:pt x="1290193" y="137922"/>
                  </a:lnTo>
                  <a:lnTo>
                    <a:pt x="1290193" y="84709"/>
                  </a:lnTo>
                  <a:lnTo>
                    <a:pt x="1290193" y="64516"/>
                  </a:lnTo>
                  <a:lnTo>
                    <a:pt x="1290193" y="9271"/>
                  </a:lnTo>
                  <a:close/>
                </a:path>
                <a:path w="1553845" h="168275">
                  <a:moveTo>
                    <a:pt x="1370330" y="4572"/>
                  </a:moveTo>
                  <a:lnTo>
                    <a:pt x="1348994" y="4572"/>
                  </a:lnTo>
                  <a:lnTo>
                    <a:pt x="1348994" y="68961"/>
                  </a:lnTo>
                  <a:lnTo>
                    <a:pt x="1326769" y="68961"/>
                  </a:lnTo>
                  <a:lnTo>
                    <a:pt x="1326769" y="5461"/>
                  </a:lnTo>
                  <a:lnTo>
                    <a:pt x="1305433" y="5461"/>
                  </a:lnTo>
                  <a:lnTo>
                    <a:pt x="1305433" y="164973"/>
                  </a:lnTo>
                  <a:lnTo>
                    <a:pt x="1326769" y="164973"/>
                  </a:lnTo>
                  <a:lnTo>
                    <a:pt x="1326769" y="89916"/>
                  </a:lnTo>
                  <a:lnTo>
                    <a:pt x="1348994" y="89916"/>
                  </a:lnTo>
                  <a:lnTo>
                    <a:pt x="1348994" y="167767"/>
                  </a:lnTo>
                  <a:lnTo>
                    <a:pt x="1370330" y="167767"/>
                  </a:lnTo>
                  <a:lnTo>
                    <a:pt x="1370330" y="89916"/>
                  </a:lnTo>
                  <a:lnTo>
                    <a:pt x="1370330" y="68961"/>
                  </a:lnTo>
                  <a:lnTo>
                    <a:pt x="1370330" y="4572"/>
                  </a:lnTo>
                  <a:close/>
                </a:path>
                <a:path w="1553845" h="168275">
                  <a:moveTo>
                    <a:pt x="1497330" y="8509"/>
                  </a:moveTo>
                  <a:lnTo>
                    <a:pt x="1402588" y="8509"/>
                  </a:lnTo>
                  <a:lnTo>
                    <a:pt x="1402588" y="27813"/>
                  </a:lnTo>
                  <a:lnTo>
                    <a:pt x="1474851" y="27813"/>
                  </a:lnTo>
                  <a:lnTo>
                    <a:pt x="1474851" y="30734"/>
                  </a:lnTo>
                  <a:lnTo>
                    <a:pt x="1446314" y="65747"/>
                  </a:lnTo>
                  <a:lnTo>
                    <a:pt x="1402588" y="71755"/>
                  </a:lnTo>
                  <a:lnTo>
                    <a:pt x="1402588" y="91440"/>
                  </a:lnTo>
                  <a:lnTo>
                    <a:pt x="1442783" y="87528"/>
                  </a:lnTo>
                  <a:lnTo>
                    <a:pt x="1483448" y="66840"/>
                  </a:lnTo>
                  <a:lnTo>
                    <a:pt x="1497304" y="27813"/>
                  </a:lnTo>
                  <a:lnTo>
                    <a:pt x="1497330" y="8509"/>
                  </a:lnTo>
                  <a:close/>
                </a:path>
                <a:path w="1553845" h="168275">
                  <a:moveTo>
                    <a:pt x="1551559" y="4572"/>
                  </a:moveTo>
                  <a:lnTo>
                    <a:pt x="1529207" y="4572"/>
                  </a:lnTo>
                  <a:lnTo>
                    <a:pt x="1529207" y="21717"/>
                  </a:lnTo>
                  <a:lnTo>
                    <a:pt x="1501394" y="21717"/>
                  </a:lnTo>
                  <a:lnTo>
                    <a:pt x="1501394" y="41529"/>
                  </a:lnTo>
                  <a:lnTo>
                    <a:pt x="1529207" y="41529"/>
                  </a:lnTo>
                  <a:lnTo>
                    <a:pt x="1529207" y="59182"/>
                  </a:lnTo>
                  <a:lnTo>
                    <a:pt x="1495171" y="59182"/>
                  </a:lnTo>
                  <a:lnTo>
                    <a:pt x="1495171" y="78994"/>
                  </a:lnTo>
                  <a:lnTo>
                    <a:pt x="1529207" y="78994"/>
                  </a:lnTo>
                  <a:lnTo>
                    <a:pt x="1529207" y="96520"/>
                  </a:lnTo>
                  <a:lnTo>
                    <a:pt x="1551559" y="96520"/>
                  </a:lnTo>
                  <a:lnTo>
                    <a:pt x="1551559" y="4572"/>
                  </a:lnTo>
                  <a:close/>
                </a:path>
                <a:path w="1553845" h="168275">
                  <a:moveTo>
                    <a:pt x="1553845" y="132842"/>
                  </a:moveTo>
                  <a:lnTo>
                    <a:pt x="1530350" y="105117"/>
                  </a:lnTo>
                  <a:lnTo>
                    <a:pt x="1530350" y="127762"/>
                  </a:lnTo>
                  <a:lnTo>
                    <a:pt x="1530350" y="138049"/>
                  </a:lnTo>
                  <a:lnTo>
                    <a:pt x="1492580" y="148717"/>
                  </a:lnTo>
                  <a:lnTo>
                    <a:pt x="1482344" y="148971"/>
                  </a:lnTo>
                  <a:lnTo>
                    <a:pt x="1472095" y="148717"/>
                  </a:lnTo>
                  <a:lnTo>
                    <a:pt x="1434338" y="138049"/>
                  </a:lnTo>
                  <a:lnTo>
                    <a:pt x="1434338" y="127762"/>
                  </a:lnTo>
                  <a:lnTo>
                    <a:pt x="1472095" y="117233"/>
                  </a:lnTo>
                  <a:lnTo>
                    <a:pt x="1482344" y="116967"/>
                  </a:lnTo>
                  <a:lnTo>
                    <a:pt x="1492580" y="117233"/>
                  </a:lnTo>
                  <a:lnTo>
                    <a:pt x="1530350" y="127762"/>
                  </a:lnTo>
                  <a:lnTo>
                    <a:pt x="1530350" y="105117"/>
                  </a:lnTo>
                  <a:lnTo>
                    <a:pt x="1523187" y="102717"/>
                  </a:lnTo>
                  <a:lnTo>
                    <a:pt x="1511020" y="100126"/>
                  </a:lnTo>
                  <a:lnTo>
                    <a:pt x="1497418" y="98577"/>
                  </a:lnTo>
                  <a:lnTo>
                    <a:pt x="1482344" y="98044"/>
                  </a:lnTo>
                  <a:lnTo>
                    <a:pt x="1467256" y="98577"/>
                  </a:lnTo>
                  <a:lnTo>
                    <a:pt x="1422107" y="111036"/>
                  </a:lnTo>
                  <a:lnTo>
                    <a:pt x="1410970" y="132842"/>
                  </a:lnTo>
                  <a:lnTo>
                    <a:pt x="1412201" y="141376"/>
                  </a:lnTo>
                  <a:lnTo>
                    <a:pt x="1453769" y="165696"/>
                  </a:lnTo>
                  <a:lnTo>
                    <a:pt x="1482344" y="167767"/>
                  </a:lnTo>
                  <a:lnTo>
                    <a:pt x="1497342" y="167246"/>
                  </a:lnTo>
                  <a:lnTo>
                    <a:pt x="1542529" y="154660"/>
                  </a:lnTo>
                  <a:lnTo>
                    <a:pt x="1552575" y="141376"/>
                  </a:lnTo>
                  <a:lnTo>
                    <a:pt x="1553845" y="132842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6053" y="1131824"/>
              <a:ext cx="151637" cy="16344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686681" y="1134109"/>
              <a:ext cx="2157730" cy="543560"/>
            </a:xfrm>
            <a:custGeom>
              <a:avLst/>
              <a:gdLst/>
              <a:ahLst/>
              <a:cxnLst/>
              <a:rect l="l" t="t" r="r" b="b"/>
              <a:pathLst>
                <a:path w="2157729" h="543560">
                  <a:moveTo>
                    <a:pt x="151892" y="380365"/>
                  </a:moveTo>
                  <a:lnTo>
                    <a:pt x="10541" y="380365"/>
                  </a:lnTo>
                  <a:lnTo>
                    <a:pt x="10541" y="401320"/>
                  </a:lnTo>
                  <a:lnTo>
                    <a:pt x="128778" y="401320"/>
                  </a:lnTo>
                  <a:lnTo>
                    <a:pt x="128778" y="456946"/>
                  </a:lnTo>
                  <a:lnTo>
                    <a:pt x="151892" y="456946"/>
                  </a:lnTo>
                  <a:lnTo>
                    <a:pt x="151892" y="380365"/>
                  </a:lnTo>
                  <a:close/>
                </a:path>
                <a:path w="2157729" h="543560">
                  <a:moveTo>
                    <a:pt x="163322" y="466598"/>
                  </a:moveTo>
                  <a:lnTo>
                    <a:pt x="0" y="466598"/>
                  </a:lnTo>
                  <a:lnTo>
                    <a:pt x="0" y="487807"/>
                  </a:lnTo>
                  <a:lnTo>
                    <a:pt x="69215" y="487807"/>
                  </a:lnTo>
                  <a:lnTo>
                    <a:pt x="69215" y="543560"/>
                  </a:lnTo>
                  <a:lnTo>
                    <a:pt x="92075" y="543560"/>
                  </a:lnTo>
                  <a:lnTo>
                    <a:pt x="92075" y="487807"/>
                  </a:lnTo>
                  <a:lnTo>
                    <a:pt x="163322" y="487807"/>
                  </a:lnTo>
                  <a:lnTo>
                    <a:pt x="163322" y="466598"/>
                  </a:lnTo>
                  <a:close/>
                </a:path>
                <a:path w="2157729" h="543560">
                  <a:moveTo>
                    <a:pt x="297561" y="448056"/>
                  </a:moveTo>
                  <a:lnTo>
                    <a:pt x="274586" y="432181"/>
                  </a:lnTo>
                  <a:lnTo>
                    <a:pt x="249047" y="414528"/>
                  </a:lnTo>
                  <a:lnTo>
                    <a:pt x="251637" y="406755"/>
                  </a:lnTo>
                  <a:lnTo>
                    <a:pt x="253504" y="398272"/>
                  </a:lnTo>
                  <a:lnTo>
                    <a:pt x="254635" y="389140"/>
                  </a:lnTo>
                  <a:lnTo>
                    <a:pt x="255016" y="379349"/>
                  </a:lnTo>
                  <a:lnTo>
                    <a:pt x="232664" y="377825"/>
                  </a:lnTo>
                  <a:lnTo>
                    <a:pt x="232232" y="386956"/>
                  </a:lnTo>
                  <a:lnTo>
                    <a:pt x="231114" y="395478"/>
                  </a:lnTo>
                  <a:lnTo>
                    <a:pt x="210693" y="434340"/>
                  </a:lnTo>
                  <a:lnTo>
                    <a:pt x="184785" y="446532"/>
                  </a:lnTo>
                  <a:lnTo>
                    <a:pt x="184785" y="466598"/>
                  </a:lnTo>
                  <a:lnTo>
                    <a:pt x="225031" y="450062"/>
                  </a:lnTo>
                  <a:lnTo>
                    <a:pt x="240411" y="432181"/>
                  </a:lnTo>
                  <a:lnTo>
                    <a:pt x="285750" y="463423"/>
                  </a:lnTo>
                  <a:lnTo>
                    <a:pt x="297561" y="448056"/>
                  </a:lnTo>
                  <a:close/>
                </a:path>
                <a:path w="2157729" h="543560">
                  <a:moveTo>
                    <a:pt x="338455" y="376555"/>
                  </a:moveTo>
                  <a:lnTo>
                    <a:pt x="316230" y="376555"/>
                  </a:lnTo>
                  <a:lnTo>
                    <a:pt x="316230" y="402463"/>
                  </a:lnTo>
                  <a:lnTo>
                    <a:pt x="277749" y="402463"/>
                  </a:lnTo>
                  <a:lnTo>
                    <a:pt x="277749" y="422402"/>
                  </a:lnTo>
                  <a:lnTo>
                    <a:pt x="316230" y="422402"/>
                  </a:lnTo>
                  <a:lnTo>
                    <a:pt x="316230" y="469900"/>
                  </a:lnTo>
                  <a:lnTo>
                    <a:pt x="338455" y="469900"/>
                  </a:lnTo>
                  <a:lnTo>
                    <a:pt x="338455" y="376555"/>
                  </a:lnTo>
                  <a:close/>
                </a:path>
                <a:path w="2157729" h="543560">
                  <a:moveTo>
                    <a:pt x="339852" y="505460"/>
                  </a:moveTo>
                  <a:lnTo>
                    <a:pt x="316357" y="478269"/>
                  </a:lnTo>
                  <a:lnTo>
                    <a:pt x="316357" y="500761"/>
                  </a:lnTo>
                  <a:lnTo>
                    <a:pt x="316357" y="510413"/>
                  </a:lnTo>
                  <a:lnTo>
                    <a:pt x="279133" y="520827"/>
                  </a:lnTo>
                  <a:lnTo>
                    <a:pt x="268986" y="521081"/>
                  </a:lnTo>
                  <a:lnTo>
                    <a:pt x="258660" y="520827"/>
                  </a:lnTo>
                  <a:lnTo>
                    <a:pt x="221488" y="510413"/>
                  </a:lnTo>
                  <a:lnTo>
                    <a:pt x="221488" y="500761"/>
                  </a:lnTo>
                  <a:lnTo>
                    <a:pt x="258737" y="490359"/>
                  </a:lnTo>
                  <a:lnTo>
                    <a:pt x="268986" y="490093"/>
                  </a:lnTo>
                  <a:lnTo>
                    <a:pt x="279196" y="490359"/>
                  </a:lnTo>
                  <a:lnTo>
                    <a:pt x="316357" y="500761"/>
                  </a:lnTo>
                  <a:lnTo>
                    <a:pt x="316357" y="478269"/>
                  </a:lnTo>
                  <a:lnTo>
                    <a:pt x="309613" y="475983"/>
                  </a:lnTo>
                  <a:lnTo>
                    <a:pt x="297573" y="473443"/>
                  </a:lnTo>
                  <a:lnTo>
                    <a:pt x="284035" y="471932"/>
                  </a:lnTo>
                  <a:lnTo>
                    <a:pt x="268986" y="471424"/>
                  </a:lnTo>
                  <a:lnTo>
                    <a:pt x="253911" y="471932"/>
                  </a:lnTo>
                  <a:lnTo>
                    <a:pt x="209092" y="484251"/>
                  </a:lnTo>
                  <a:lnTo>
                    <a:pt x="198120" y="505460"/>
                  </a:lnTo>
                  <a:lnTo>
                    <a:pt x="199326" y="513880"/>
                  </a:lnTo>
                  <a:lnTo>
                    <a:pt x="240322" y="537743"/>
                  </a:lnTo>
                  <a:lnTo>
                    <a:pt x="268986" y="539750"/>
                  </a:lnTo>
                  <a:lnTo>
                    <a:pt x="284035" y="539254"/>
                  </a:lnTo>
                  <a:lnTo>
                    <a:pt x="328752" y="526910"/>
                  </a:lnTo>
                  <a:lnTo>
                    <a:pt x="334797" y="521081"/>
                  </a:lnTo>
                  <a:lnTo>
                    <a:pt x="338607" y="513816"/>
                  </a:lnTo>
                  <a:lnTo>
                    <a:pt x="339852" y="505460"/>
                  </a:lnTo>
                  <a:close/>
                </a:path>
                <a:path w="2157729" h="543560">
                  <a:moveTo>
                    <a:pt x="476758" y="409702"/>
                  </a:moveTo>
                  <a:lnTo>
                    <a:pt x="454787" y="381419"/>
                  </a:lnTo>
                  <a:lnTo>
                    <a:pt x="454787" y="405130"/>
                  </a:lnTo>
                  <a:lnTo>
                    <a:pt x="454787" y="414401"/>
                  </a:lnTo>
                  <a:lnTo>
                    <a:pt x="452374" y="417957"/>
                  </a:lnTo>
                  <a:lnTo>
                    <a:pt x="447421" y="420624"/>
                  </a:lnTo>
                  <a:lnTo>
                    <a:pt x="442595" y="423291"/>
                  </a:lnTo>
                  <a:lnTo>
                    <a:pt x="435991" y="424561"/>
                  </a:lnTo>
                  <a:lnTo>
                    <a:pt x="419227" y="424561"/>
                  </a:lnTo>
                  <a:lnTo>
                    <a:pt x="412496" y="423291"/>
                  </a:lnTo>
                  <a:lnTo>
                    <a:pt x="407670" y="420624"/>
                  </a:lnTo>
                  <a:lnTo>
                    <a:pt x="402717" y="418084"/>
                  </a:lnTo>
                  <a:lnTo>
                    <a:pt x="400304" y="414401"/>
                  </a:lnTo>
                  <a:lnTo>
                    <a:pt x="400304" y="405130"/>
                  </a:lnTo>
                  <a:lnTo>
                    <a:pt x="402717" y="401574"/>
                  </a:lnTo>
                  <a:lnTo>
                    <a:pt x="407670" y="399034"/>
                  </a:lnTo>
                  <a:lnTo>
                    <a:pt x="412496" y="396494"/>
                  </a:lnTo>
                  <a:lnTo>
                    <a:pt x="419100" y="395224"/>
                  </a:lnTo>
                  <a:lnTo>
                    <a:pt x="435991" y="395224"/>
                  </a:lnTo>
                  <a:lnTo>
                    <a:pt x="442595" y="396494"/>
                  </a:lnTo>
                  <a:lnTo>
                    <a:pt x="447548" y="399034"/>
                  </a:lnTo>
                  <a:lnTo>
                    <a:pt x="452374" y="401574"/>
                  </a:lnTo>
                  <a:lnTo>
                    <a:pt x="454787" y="405130"/>
                  </a:lnTo>
                  <a:lnTo>
                    <a:pt x="454787" y="381419"/>
                  </a:lnTo>
                  <a:lnTo>
                    <a:pt x="447370" y="379056"/>
                  </a:lnTo>
                  <a:lnTo>
                    <a:pt x="437984" y="377469"/>
                  </a:lnTo>
                  <a:lnTo>
                    <a:pt x="427609" y="376936"/>
                  </a:lnTo>
                  <a:lnTo>
                    <a:pt x="417169" y="377469"/>
                  </a:lnTo>
                  <a:lnTo>
                    <a:pt x="381762" y="395820"/>
                  </a:lnTo>
                  <a:lnTo>
                    <a:pt x="378333" y="409702"/>
                  </a:lnTo>
                  <a:lnTo>
                    <a:pt x="379183" y="417169"/>
                  </a:lnTo>
                  <a:lnTo>
                    <a:pt x="417156" y="442315"/>
                  </a:lnTo>
                  <a:lnTo>
                    <a:pt x="427609" y="442849"/>
                  </a:lnTo>
                  <a:lnTo>
                    <a:pt x="438035" y="442315"/>
                  </a:lnTo>
                  <a:lnTo>
                    <a:pt x="472706" y="424561"/>
                  </a:lnTo>
                  <a:lnTo>
                    <a:pt x="473341" y="423722"/>
                  </a:lnTo>
                  <a:lnTo>
                    <a:pt x="475894" y="417169"/>
                  </a:lnTo>
                  <a:lnTo>
                    <a:pt x="476758" y="409702"/>
                  </a:lnTo>
                  <a:close/>
                </a:path>
                <a:path w="2157729" h="543560">
                  <a:moveTo>
                    <a:pt x="490982" y="443992"/>
                  </a:moveTo>
                  <a:lnTo>
                    <a:pt x="481088" y="446836"/>
                  </a:lnTo>
                  <a:lnTo>
                    <a:pt x="468769" y="448856"/>
                  </a:lnTo>
                  <a:lnTo>
                    <a:pt x="453986" y="450075"/>
                  </a:lnTo>
                  <a:lnTo>
                    <a:pt x="436753" y="450469"/>
                  </a:lnTo>
                  <a:lnTo>
                    <a:pt x="368808" y="450469"/>
                  </a:lnTo>
                  <a:lnTo>
                    <a:pt x="368808" y="469265"/>
                  </a:lnTo>
                  <a:lnTo>
                    <a:pt x="413004" y="469265"/>
                  </a:lnTo>
                  <a:lnTo>
                    <a:pt x="413004" y="497840"/>
                  </a:lnTo>
                  <a:lnTo>
                    <a:pt x="435229" y="497840"/>
                  </a:lnTo>
                  <a:lnTo>
                    <a:pt x="435229" y="469265"/>
                  </a:lnTo>
                  <a:lnTo>
                    <a:pt x="436118" y="469265"/>
                  </a:lnTo>
                  <a:lnTo>
                    <a:pt x="454240" y="468845"/>
                  </a:lnTo>
                  <a:lnTo>
                    <a:pt x="469404" y="467550"/>
                  </a:lnTo>
                  <a:lnTo>
                    <a:pt x="481634" y="465416"/>
                  </a:lnTo>
                  <a:lnTo>
                    <a:pt x="490982" y="462407"/>
                  </a:lnTo>
                  <a:lnTo>
                    <a:pt x="490982" y="443992"/>
                  </a:lnTo>
                  <a:close/>
                </a:path>
                <a:path w="2157729" h="543560">
                  <a:moveTo>
                    <a:pt x="522859" y="376555"/>
                  </a:moveTo>
                  <a:lnTo>
                    <a:pt x="500634" y="376555"/>
                  </a:lnTo>
                  <a:lnTo>
                    <a:pt x="500634" y="476758"/>
                  </a:lnTo>
                  <a:lnTo>
                    <a:pt x="452247" y="476758"/>
                  </a:lnTo>
                  <a:lnTo>
                    <a:pt x="452247" y="495173"/>
                  </a:lnTo>
                  <a:lnTo>
                    <a:pt x="500634" y="495173"/>
                  </a:lnTo>
                  <a:lnTo>
                    <a:pt x="500634" y="505079"/>
                  </a:lnTo>
                  <a:lnTo>
                    <a:pt x="522859" y="505079"/>
                  </a:lnTo>
                  <a:lnTo>
                    <a:pt x="522859" y="376555"/>
                  </a:lnTo>
                  <a:close/>
                </a:path>
                <a:path w="2157729" h="543560">
                  <a:moveTo>
                    <a:pt x="527050" y="518414"/>
                  </a:moveTo>
                  <a:lnTo>
                    <a:pt x="405892" y="518414"/>
                  </a:lnTo>
                  <a:lnTo>
                    <a:pt x="405892" y="485648"/>
                  </a:lnTo>
                  <a:lnTo>
                    <a:pt x="383667" y="485648"/>
                  </a:lnTo>
                  <a:lnTo>
                    <a:pt x="383667" y="537718"/>
                  </a:lnTo>
                  <a:lnTo>
                    <a:pt x="527050" y="537718"/>
                  </a:lnTo>
                  <a:lnTo>
                    <a:pt x="527050" y="518414"/>
                  </a:lnTo>
                  <a:close/>
                </a:path>
                <a:path w="2157729" h="543560">
                  <a:moveTo>
                    <a:pt x="1961515" y="18034"/>
                  </a:moveTo>
                  <a:lnTo>
                    <a:pt x="1939417" y="18034"/>
                  </a:lnTo>
                  <a:lnTo>
                    <a:pt x="1939417" y="45339"/>
                  </a:lnTo>
                  <a:lnTo>
                    <a:pt x="1961515" y="45339"/>
                  </a:lnTo>
                  <a:lnTo>
                    <a:pt x="1961515" y="18034"/>
                  </a:lnTo>
                  <a:close/>
                </a:path>
                <a:path w="2157729" h="543560">
                  <a:moveTo>
                    <a:pt x="1961515" y="0"/>
                  </a:moveTo>
                  <a:lnTo>
                    <a:pt x="1821307" y="0"/>
                  </a:lnTo>
                  <a:lnTo>
                    <a:pt x="1821307" y="17780"/>
                  </a:lnTo>
                  <a:lnTo>
                    <a:pt x="1821307" y="45720"/>
                  </a:lnTo>
                  <a:lnTo>
                    <a:pt x="1821307" y="63500"/>
                  </a:lnTo>
                  <a:lnTo>
                    <a:pt x="1961515" y="63500"/>
                  </a:lnTo>
                  <a:lnTo>
                    <a:pt x="1961515" y="45720"/>
                  </a:lnTo>
                  <a:lnTo>
                    <a:pt x="1843532" y="45720"/>
                  </a:lnTo>
                  <a:lnTo>
                    <a:pt x="1843532" y="17780"/>
                  </a:lnTo>
                  <a:lnTo>
                    <a:pt x="1961515" y="17780"/>
                  </a:lnTo>
                  <a:lnTo>
                    <a:pt x="1961515" y="0"/>
                  </a:lnTo>
                  <a:close/>
                </a:path>
                <a:path w="2157729" h="543560">
                  <a:moveTo>
                    <a:pt x="1961896" y="107950"/>
                  </a:moveTo>
                  <a:lnTo>
                    <a:pt x="1819516" y="107950"/>
                  </a:lnTo>
                  <a:lnTo>
                    <a:pt x="1819516" y="127000"/>
                  </a:lnTo>
                  <a:lnTo>
                    <a:pt x="1939417" y="127000"/>
                  </a:lnTo>
                  <a:lnTo>
                    <a:pt x="1939417" y="161290"/>
                  </a:lnTo>
                  <a:lnTo>
                    <a:pt x="1961896" y="161290"/>
                  </a:lnTo>
                  <a:lnTo>
                    <a:pt x="1961896" y="127000"/>
                  </a:lnTo>
                  <a:lnTo>
                    <a:pt x="1961896" y="107950"/>
                  </a:lnTo>
                  <a:close/>
                </a:path>
                <a:path w="2157729" h="543560">
                  <a:moveTo>
                    <a:pt x="1973072" y="77470"/>
                  </a:moveTo>
                  <a:lnTo>
                    <a:pt x="1902460" y="77470"/>
                  </a:lnTo>
                  <a:lnTo>
                    <a:pt x="1902460" y="63754"/>
                  </a:lnTo>
                  <a:lnTo>
                    <a:pt x="1880362" y="63754"/>
                  </a:lnTo>
                  <a:lnTo>
                    <a:pt x="1880362" y="77470"/>
                  </a:lnTo>
                  <a:lnTo>
                    <a:pt x="1809877" y="77470"/>
                  </a:lnTo>
                  <a:lnTo>
                    <a:pt x="1809877" y="96393"/>
                  </a:lnTo>
                  <a:lnTo>
                    <a:pt x="1973072" y="96393"/>
                  </a:lnTo>
                  <a:lnTo>
                    <a:pt x="1973072" y="77470"/>
                  </a:lnTo>
                  <a:close/>
                </a:path>
                <a:path w="2157729" h="543560">
                  <a:moveTo>
                    <a:pt x="2157476" y="132715"/>
                  </a:moveTo>
                  <a:lnTo>
                    <a:pt x="2117725" y="132715"/>
                  </a:lnTo>
                  <a:lnTo>
                    <a:pt x="2117725" y="99060"/>
                  </a:lnTo>
                  <a:lnTo>
                    <a:pt x="2149094" y="99060"/>
                  </a:lnTo>
                  <a:lnTo>
                    <a:pt x="2149094" y="78613"/>
                  </a:lnTo>
                  <a:lnTo>
                    <a:pt x="2120900" y="78613"/>
                  </a:lnTo>
                  <a:lnTo>
                    <a:pt x="2120900" y="25146"/>
                  </a:lnTo>
                  <a:lnTo>
                    <a:pt x="2147443" y="25146"/>
                  </a:lnTo>
                  <a:lnTo>
                    <a:pt x="2147443" y="4572"/>
                  </a:lnTo>
                  <a:lnTo>
                    <a:pt x="2098294" y="4572"/>
                  </a:lnTo>
                  <a:lnTo>
                    <a:pt x="2098294" y="25146"/>
                  </a:lnTo>
                  <a:lnTo>
                    <a:pt x="2098294" y="78613"/>
                  </a:lnTo>
                  <a:lnTo>
                    <a:pt x="2095373" y="78613"/>
                  </a:lnTo>
                  <a:lnTo>
                    <a:pt x="2095373" y="99060"/>
                  </a:lnTo>
                  <a:lnTo>
                    <a:pt x="2095373" y="132715"/>
                  </a:lnTo>
                  <a:lnTo>
                    <a:pt x="2056384" y="132715"/>
                  </a:lnTo>
                  <a:lnTo>
                    <a:pt x="2056384" y="99060"/>
                  </a:lnTo>
                  <a:lnTo>
                    <a:pt x="2095373" y="99060"/>
                  </a:lnTo>
                  <a:lnTo>
                    <a:pt x="2095373" y="78613"/>
                  </a:lnTo>
                  <a:lnTo>
                    <a:pt x="2053209" y="78613"/>
                  </a:lnTo>
                  <a:lnTo>
                    <a:pt x="2053209" y="25146"/>
                  </a:lnTo>
                  <a:lnTo>
                    <a:pt x="2098294" y="25146"/>
                  </a:lnTo>
                  <a:lnTo>
                    <a:pt x="2098294" y="4572"/>
                  </a:lnTo>
                  <a:lnTo>
                    <a:pt x="2004187" y="4572"/>
                  </a:lnTo>
                  <a:lnTo>
                    <a:pt x="2004187" y="25146"/>
                  </a:lnTo>
                  <a:lnTo>
                    <a:pt x="2030730" y="25146"/>
                  </a:lnTo>
                  <a:lnTo>
                    <a:pt x="2030730" y="78613"/>
                  </a:lnTo>
                  <a:lnTo>
                    <a:pt x="2002536" y="78613"/>
                  </a:lnTo>
                  <a:lnTo>
                    <a:pt x="2002536" y="99060"/>
                  </a:lnTo>
                  <a:lnTo>
                    <a:pt x="2034032" y="99060"/>
                  </a:lnTo>
                  <a:lnTo>
                    <a:pt x="2034032" y="132715"/>
                  </a:lnTo>
                  <a:lnTo>
                    <a:pt x="1994281" y="132715"/>
                  </a:lnTo>
                  <a:lnTo>
                    <a:pt x="1994281" y="153289"/>
                  </a:lnTo>
                  <a:lnTo>
                    <a:pt x="2157476" y="153289"/>
                  </a:lnTo>
                  <a:lnTo>
                    <a:pt x="2157476" y="13271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00598" y="1510664"/>
              <a:ext cx="151637" cy="1634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32373" y="1507744"/>
              <a:ext cx="353695" cy="166370"/>
            </a:xfrm>
            <a:custGeom>
              <a:avLst/>
              <a:gdLst/>
              <a:ahLst/>
              <a:cxnLst/>
              <a:rect l="l" t="t" r="r" b="b"/>
              <a:pathLst>
                <a:path w="353695" h="166369">
                  <a:moveTo>
                    <a:pt x="152653" y="107060"/>
                  </a:moveTo>
                  <a:lnTo>
                    <a:pt x="13588" y="107060"/>
                  </a:lnTo>
                  <a:lnTo>
                    <a:pt x="13588" y="126745"/>
                  </a:lnTo>
                  <a:lnTo>
                    <a:pt x="130048" y="126745"/>
                  </a:lnTo>
                  <a:lnTo>
                    <a:pt x="130048" y="166115"/>
                  </a:lnTo>
                  <a:lnTo>
                    <a:pt x="152653" y="166115"/>
                  </a:lnTo>
                  <a:lnTo>
                    <a:pt x="152653" y="107060"/>
                  </a:lnTo>
                  <a:close/>
                </a:path>
                <a:path w="353695" h="166369">
                  <a:moveTo>
                    <a:pt x="331342" y="94868"/>
                  </a:moveTo>
                  <a:lnTo>
                    <a:pt x="193928" y="94868"/>
                  </a:lnTo>
                  <a:lnTo>
                    <a:pt x="193928" y="112267"/>
                  </a:lnTo>
                  <a:lnTo>
                    <a:pt x="309372" y="112267"/>
                  </a:lnTo>
                  <a:lnTo>
                    <a:pt x="309372" y="121030"/>
                  </a:lnTo>
                  <a:lnTo>
                    <a:pt x="194310" y="121030"/>
                  </a:lnTo>
                  <a:lnTo>
                    <a:pt x="194310" y="164083"/>
                  </a:lnTo>
                  <a:lnTo>
                    <a:pt x="335279" y="164083"/>
                  </a:lnTo>
                  <a:lnTo>
                    <a:pt x="335279" y="146684"/>
                  </a:lnTo>
                  <a:lnTo>
                    <a:pt x="216153" y="146684"/>
                  </a:lnTo>
                  <a:lnTo>
                    <a:pt x="216153" y="137794"/>
                  </a:lnTo>
                  <a:lnTo>
                    <a:pt x="331342" y="137794"/>
                  </a:lnTo>
                  <a:lnTo>
                    <a:pt x="331342" y="94868"/>
                  </a:lnTo>
                  <a:close/>
                </a:path>
                <a:path w="353695" h="166369">
                  <a:moveTo>
                    <a:pt x="238633" y="36448"/>
                  </a:moveTo>
                  <a:lnTo>
                    <a:pt x="194437" y="47878"/>
                  </a:lnTo>
                  <a:lnTo>
                    <a:pt x="189737" y="54355"/>
                  </a:lnTo>
                  <a:lnTo>
                    <a:pt x="189737" y="71373"/>
                  </a:lnTo>
                  <a:lnTo>
                    <a:pt x="228514" y="88979"/>
                  </a:lnTo>
                  <a:lnTo>
                    <a:pt x="238633" y="89407"/>
                  </a:lnTo>
                  <a:lnTo>
                    <a:pt x="248586" y="88977"/>
                  </a:lnTo>
                  <a:lnTo>
                    <a:pt x="286352" y="72643"/>
                  </a:lnTo>
                  <a:lnTo>
                    <a:pt x="229997" y="72643"/>
                  </a:lnTo>
                  <a:lnTo>
                    <a:pt x="223265" y="71627"/>
                  </a:lnTo>
                  <a:lnTo>
                    <a:pt x="218566" y="69722"/>
                  </a:lnTo>
                  <a:lnTo>
                    <a:pt x="213740" y="67817"/>
                  </a:lnTo>
                  <a:lnTo>
                    <a:pt x="211327" y="65531"/>
                  </a:lnTo>
                  <a:lnTo>
                    <a:pt x="211327" y="60197"/>
                  </a:lnTo>
                  <a:lnTo>
                    <a:pt x="213740" y="57911"/>
                  </a:lnTo>
                  <a:lnTo>
                    <a:pt x="218566" y="56006"/>
                  </a:lnTo>
                  <a:lnTo>
                    <a:pt x="223265" y="54101"/>
                  </a:lnTo>
                  <a:lnTo>
                    <a:pt x="229997" y="53212"/>
                  </a:lnTo>
                  <a:lnTo>
                    <a:pt x="286444" y="53212"/>
                  </a:lnTo>
                  <a:lnTo>
                    <a:pt x="282575" y="47878"/>
                  </a:lnTo>
                  <a:lnTo>
                    <a:pt x="273303" y="43306"/>
                  </a:lnTo>
                  <a:lnTo>
                    <a:pt x="265922" y="40306"/>
                  </a:lnTo>
                  <a:lnTo>
                    <a:pt x="257683" y="38163"/>
                  </a:lnTo>
                  <a:lnTo>
                    <a:pt x="248586" y="36877"/>
                  </a:lnTo>
                  <a:lnTo>
                    <a:pt x="238633" y="36448"/>
                  </a:lnTo>
                  <a:close/>
                </a:path>
                <a:path w="353695" h="166369">
                  <a:moveTo>
                    <a:pt x="286444" y="53212"/>
                  </a:moveTo>
                  <a:lnTo>
                    <a:pt x="247141" y="53212"/>
                  </a:lnTo>
                  <a:lnTo>
                    <a:pt x="253873" y="54101"/>
                  </a:lnTo>
                  <a:lnTo>
                    <a:pt x="258699" y="56006"/>
                  </a:lnTo>
                  <a:lnTo>
                    <a:pt x="263398" y="57911"/>
                  </a:lnTo>
                  <a:lnTo>
                    <a:pt x="265811" y="60197"/>
                  </a:lnTo>
                  <a:lnTo>
                    <a:pt x="265811" y="65531"/>
                  </a:lnTo>
                  <a:lnTo>
                    <a:pt x="263398" y="67817"/>
                  </a:lnTo>
                  <a:lnTo>
                    <a:pt x="258699" y="69722"/>
                  </a:lnTo>
                  <a:lnTo>
                    <a:pt x="253873" y="71627"/>
                  </a:lnTo>
                  <a:lnTo>
                    <a:pt x="247141" y="72643"/>
                  </a:lnTo>
                  <a:lnTo>
                    <a:pt x="286352" y="72643"/>
                  </a:lnTo>
                  <a:lnTo>
                    <a:pt x="287274" y="71373"/>
                  </a:lnTo>
                  <a:lnTo>
                    <a:pt x="287274" y="54355"/>
                  </a:lnTo>
                  <a:lnTo>
                    <a:pt x="286444" y="53212"/>
                  </a:lnTo>
                  <a:close/>
                </a:path>
                <a:path w="353695" h="166369">
                  <a:moveTo>
                    <a:pt x="51053" y="4571"/>
                  </a:moveTo>
                  <a:lnTo>
                    <a:pt x="10287" y="19938"/>
                  </a:lnTo>
                  <a:lnTo>
                    <a:pt x="6146" y="27050"/>
                  </a:lnTo>
                  <a:lnTo>
                    <a:pt x="2031" y="33908"/>
                  </a:lnTo>
                  <a:lnTo>
                    <a:pt x="0" y="41782"/>
                  </a:lnTo>
                  <a:lnTo>
                    <a:pt x="0" y="59435"/>
                  </a:lnTo>
                  <a:lnTo>
                    <a:pt x="2031" y="67436"/>
                  </a:lnTo>
                  <a:lnTo>
                    <a:pt x="6223" y="74421"/>
                  </a:lnTo>
                  <a:lnTo>
                    <a:pt x="10413" y="81533"/>
                  </a:lnTo>
                  <a:lnTo>
                    <a:pt x="51053" y="96773"/>
                  </a:lnTo>
                  <a:lnTo>
                    <a:pt x="58437" y="96414"/>
                  </a:lnTo>
                  <a:lnTo>
                    <a:pt x="93649" y="77723"/>
                  </a:lnTo>
                  <a:lnTo>
                    <a:pt x="42290" y="77723"/>
                  </a:lnTo>
                  <a:lnTo>
                    <a:pt x="35305" y="75310"/>
                  </a:lnTo>
                  <a:lnTo>
                    <a:pt x="24891" y="65658"/>
                  </a:lnTo>
                  <a:lnTo>
                    <a:pt x="22225" y="59054"/>
                  </a:lnTo>
                  <a:lnTo>
                    <a:pt x="22225" y="42290"/>
                  </a:lnTo>
                  <a:lnTo>
                    <a:pt x="24891" y="35686"/>
                  </a:lnTo>
                  <a:lnTo>
                    <a:pt x="35305" y="26034"/>
                  </a:lnTo>
                  <a:lnTo>
                    <a:pt x="42290" y="23621"/>
                  </a:lnTo>
                  <a:lnTo>
                    <a:pt x="93635" y="23621"/>
                  </a:lnTo>
                  <a:lnTo>
                    <a:pt x="91566" y="20065"/>
                  </a:lnTo>
                  <a:lnTo>
                    <a:pt x="58437" y="4951"/>
                  </a:lnTo>
                  <a:lnTo>
                    <a:pt x="51053" y="4571"/>
                  </a:lnTo>
                  <a:close/>
                </a:path>
                <a:path w="353695" h="166369">
                  <a:moveTo>
                    <a:pt x="93635" y="23621"/>
                  </a:moveTo>
                  <a:lnTo>
                    <a:pt x="59562" y="23621"/>
                  </a:lnTo>
                  <a:lnTo>
                    <a:pt x="66548" y="26034"/>
                  </a:lnTo>
                  <a:lnTo>
                    <a:pt x="76962" y="35686"/>
                  </a:lnTo>
                  <a:lnTo>
                    <a:pt x="79475" y="41909"/>
                  </a:lnTo>
                  <a:lnTo>
                    <a:pt x="79577" y="59054"/>
                  </a:lnTo>
                  <a:lnTo>
                    <a:pt x="76962" y="65531"/>
                  </a:lnTo>
                  <a:lnTo>
                    <a:pt x="71627" y="70357"/>
                  </a:lnTo>
                  <a:lnTo>
                    <a:pt x="66293" y="75310"/>
                  </a:lnTo>
                  <a:lnTo>
                    <a:pt x="59436" y="77723"/>
                  </a:lnTo>
                  <a:lnTo>
                    <a:pt x="93649" y="77723"/>
                  </a:lnTo>
                  <a:lnTo>
                    <a:pt x="95630" y="74421"/>
                  </a:lnTo>
                  <a:lnTo>
                    <a:pt x="99822" y="67309"/>
                  </a:lnTo>
                  <a:lnTo>
                    <a:pt x="101853" y="59435"/>
                  </a:lnTo>
                  <a:lnTo>
                    <a:pt x="101821" y="41782"/>
                  </a:lnTo>
                  <a:lnTo>
                    <a:pt x="99822" y="34035"/>
                  </a:lnTo>
                  <a:lnTo>
                    <a:pt x="95557" y="26923"/>
                  </a:lnTo>
                  <a:lnTo>
                    <a:pt x="93635" y="23621"/>
                  </a:lnTo>
                  <a:close/>
                </a:path>
                <a:path w="353695" h="166369">
                  <a:moveTo>
                    <a:pt x="331342" y="2920"/>
                  </a:moveTo>
                  <a:lnTo>
                    <a:pt x="308990" y="2920"/>
                  </a:lnTo>
                  <a:lnTo>
                    <a:pt x="308990" y="89915"/>
                  </a:lnTo>
                  <a:lnTo>
                    <a:pt x="331342" y="89915"/>
                  </a:lnTo>
                  <a:lnTo>
                    <a:pt x="331342" y="55625"/>
                  </a:lnTo>
                  <a:lnTo>
                    <a:pt x="353695" y="55625"/>
                  </a:lnTo>
                  <a:lnTo>
                    <a:pt x="353695" y="36194"/>
                  </a:lnTo>
                  <a:lnTo>
                    <a:pt x="331342" y="36194"/>
                  </a:lnTo>
                  <a:lnTo>
                    <a:pt x="331342" y="2920"/>
                  </a:lnTo>
                  <a:close/>
                </a:path>
                <a:path w="353695" h="166369">
                  <a:moveTo>
                    <a:pt x="152653" y="2920"/>
                  </a:moveTo>
                  <a:lnTo>
                    <a:pt x="130555" y="2920"/>
                  </a:lnTo>
                  <a:lnTo>
                    <a:pt x="130555" y="19811"/>
                  </a:lnTo>
                  <a:lnTo>
                    <a:pt x="102362" y="19811"/>
                  </a:lnTo>
                  <a:lnTo>
                    <a:pt x="103631" y="39877"/>
                  </a:lnTo>
                  <a:lnTo>
                    <a:pt x="130555" y="39877"/>
                  </a:lnTo>
                  <a:lnTo>
                    <a:pt x="130555" y="61340"/>
                  </a:lnTo>
                  <a:lnTo>
                    <a:pt x="103631" y="61340"/>
                  </a:lnTo>
                  <a:lnTo>
                    <a:pt x="102362" y="81406"/>
                  </a:lnTo>
                  <a:lnTo>
                    <a:pt x="130555" y="81406"/>
                  </a:lnTo>
                  <a:lnTo>
                    <a:pt x="130555" y="101980"/>
                  </a:lnTo>
                  <a:lnTo>
                    <a:pt x="152653" y="101980"/>
                  </a:lnTo>
                  <a:lnTo>
                    <a:pt x="152653" y="2920"/>
                  </a:lnTo>
                  <a:close/>
                </a:path>
                <a:path w="353695" h="166369">
                  <a:moveTo>
                    <a:pt x="294639" y="14477"/>
                  </a:moveTo>
                  <a:lnTo>
                    <a:pt x="182499" y="14477"/>
                  </a:lnTo>
                  <a:lnTo>
                    <a:pt x="182499" y="32003"/>
                  </a:lnTo>
                  <a:lnTo>
                    <a:pt x="294639" y="32003"/>
                  </a:lnTo>
                  <a:lnTo>
                    <a:pt x="294639" y="14477"/>
                  </a:lnTo>
                  <a:close/>
                </a:path>
                <a:path w="353695" h="166369">
                  <a:moveTo>
                    <a:pt x="249809" y="0"/>
                  </a:moveTo>
                  <a:lnTo>
                    <a:pt x="227329" y="0"/>
                  </a:lnTo>
                  <a:lnTo>
                    <a:pt x="227329" y="14477"/>
                  </a:lnTo>
                  <a:lnTo>
                    <a:pt x="249809" y="14477"/>
                  </a:lnTo>
                  <a:lnTo>
                    <a:pt x="249809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84904" y="2650743"/>
              <a:ext cx="364490" cy="942975"/>
            </a:xfrm>
            <a:custGeom>
              <a:avLst/>
              <a:gdLst/>
              <a:ahLst/>
              <a:cxnLst/>
              <a:rect l="l" t="t" r="r" b="b"/>
              <a:pathLst>
                <a:path w="364489" h="942975">
                  <a:moveTo>
                    <a:pt x="140462" y="901573"/>
                  </a:moveTo>
                  <a:lnTo>
                    <a:pt x="49403" y="901573"/>
                  </a:lnTo>
                  <a:lnTo>
                    <a:pt x="95758" y="859028"/>
                  </a:lnTo>
                  <a:lnTo>
                    <a:pt x="105562" y="848728"/>
                  </a:lnTo>
                  <a:lnTo>
                    <a:pt x="129540" y="816051"/>
                  </a:lnTo>
                  <a:lnTo>
                    <a:pt x="134366" y="794131"/>
                  </a:lnTo>
                  <a:lnTo>
                    <a:pt x="133883" y="786231"/>
                  </a:lnTo>
                  <a:lnTo>
                    <a:pt x="132461" y="778725"/>
                  </a:lnTo>
                  <a:lnTo>
                    <a:pt x="130073" y="771613"/>
                  </a:lnTo>
                  <a:lnTo>
                    <a:pt x="126746" y="764921"/>
                  </a:lnTo>
                  <a:lnTo>
                    <a:pt x="125564" y="763270"/>
                  </a:lnTo>
                  <a:lnTo>
                    <a:pt x="122453" y="758888"/>
                  </a:lnTo>
                  <a:lnTo>
                    <a:pt x="81229" y="738555"/>
                  </a:lnTo>
                  <a:lnTo>
                    <a:pt x="72263" y="738124"/>
                  </a:lnTo>
                  <a:lnTo>
                    <a:pt x="63106" y="738632"/>
                  </a:lnTo>
                  <a:lnTo>
                    <a:pt x="26200" y="756069"/>
                  </a:lnTo>
                  <a:lnTo>
                    <a:pt x="9486" y="792416"/>
                  </a:lnTo>
                  <a:lnTo>
                    <a:pt x="9017" y="801624"/>
                  </a:lnTo>
                  <a:lnTo>
                    <a:pt x="37084" y="801624"/>
                  </a:lnTo>
                  <a:lnTo>
                    <a:pt x="37084" y="793623"/>
                  </a:lnTo>
                  <a:lnTo>
                    <a:pt x="38481" y="786765"/>
                  </a:lnTo>
                  <a:lnTo>
                    <a:pt x="41148" y="781304"/>
                  </a:lnTo>
                  <a:lnTo>
                    <a:pt x="43942" y="775843"/>
                  </a:lnTo>
                  <a:lnTo>
                    <a:pt x="47879" y="771525"/>
                  </a:lnTo>
                  <a:lnTo>
                    <a:pt x="53213" y="768223"/>
                  </a:lnTo>
                  <a:lnTo>
                    <a:pt x="58420" y="764921"/>
                  </a:lnTo>
                  <a:lnTo>
                    <a:pt x="64770" y="763270"/>
                  </a:lnTo>
                  <a:lnTo>
                    <a:pt x="72009" y="763270"/>
                  </a:lnTo>
                  <a:lnTo>
                    <a:pt x="106553" y="784606"/>
                  </a:lnTo>
                  <a:lnTo>
                    <a:pt x="106553" y="800481"/>
                  </a:lnTo>
                  <a:lnTo>
                    <a:pt x="85026" y="834859"/>
                  </a:lnTo>
                  <a:lnTo>
                    <a:pt x="11049" y="908062"/>
                  </a:lnTo>
                  <a:lnTo>
                    <a:pt x="11049" y="926211"/>
                  </a:lnTo>
                  <a:lnTo>
                    <a:pt x="140462" y="926211"/>
                  </a:lnTo>
                  <a:lnTo>
                    <a:pt x="140462" y="901573"/>
                  </a:lnTo>
                  <a:close/>
                </a:path>
                <a:path w="364489" h="942975">
                  <a:moveTo>
                    <a:pt x="140462" y="529844"/>
                  </a:moveTo>
                  <a:lnTo>
                    <a:pt x="49403" y="529844"/>
                  </a:lnTo>
                  <a:lnTo>
                    <a:pt x="95758" y="487299"/>
                  </a:lnTo>
                  <a:lnTo>
                    <a:pt x="105562" y="476999"/>
                  </a:lnTo>
                  <a:lnTo>
                    <a:pt x="129540" y="444322"/>
                  </a:lnTo>
                  <a:lnTo>
                    <a:pt x="134366" y="422402"/>
                  </a:lnTo>
                  <a:lnTo>
                    <a:pt x="133883" y="414451"/>
                  </a:lnTo>
                  <a:lnTo>
                    <a:pt x="132461" y="406946"/>
                  </a:lnTo>
                  <a:lnTo>
                    <a:pt x="130035" y="399796"/>
                  </a:lnTo>
                  <a:lnTo>
                    <a:pt x="126746" y="393192"/>
                  </a:lnTo>
                  <a:lnTo>
                    <a:pt x="125564" y="391541"/>
                  </a:lnTo>
                  <a:lnTo>
                    <a:pt x="122453" y="387159"/>
                  </a:lnTo>
                  <a:lnTo>
                    <a:pt x="81229" y="366826"/>
                  </a:lnTo>
                  <a:lnTo>
                    <a:pt x="72263" y="366395"/>
                  </a:lnTo>
                  <a:lnTo>
                    <a:pt x="63106" y="366903"/>
                  </a:lnTo>
                  <a:lnTo>
                    <a:pt x="26200" y="384340"/>
                  </a:lnTo>
                  <a:lnTo>
                    <a:pt x="9486" y="420687"/>
                  </a:lnTo>
                  <a:lnTo>
                    <a:pt x="9017" y="429895"/>
                  </a:lnTo>
                  <a:lnTo>
                    <a:pt x="37084" y="429895"/>
                  </a:lnTo>
                  <a:lnTo>
                    <a:pt x="37084" y="421894"/>
                  </a:lnTo>
                  <a:lnTo>
                    <a:pt x="38481" y="415036"/>
                  </a:lnTo>
                  <a:lnTo>
                    <a:pt x="41148" y="409575"/>
                  </a:lnTo>
                  <a:lnTo>
                    <a:pt x="43942" y="404114"/>
                  </a:lnTo>
                  <a:lnTo>
                    <a:pt x="47879" y="399796"/>
                  </a:lnTo>
                  <a:lnTo>
                    <a:pt x="53213" y="396494"/>
                  </a:lnTo>
                  <a:lnTo>
                    <a:pt x="58420" y="393192"/>
                  </a:lnTo>
                  <a:lnTo>
                    <a:pt x="64770" y="391541"/>
                  </a:lnTo>
                  <a:lnTo>
                    <a:pt x="72009" y="391541"/>
                  </a:lnTo>
                  <a:lnTo>
                    <a:pt x="106553" y="412877"/>
                  </a:lnTo>
                  <a:lnTo>
                    <a:pt x="106553" y="428752"/>
                  </a:lnTo>
                  <a:lnTo>
                    <a:pt x="85026" y="463130"/>
                  </a:lnTo>
                  <a:lnTo>
                    <a:pt x="11049" y="536321"/>
                  </a:lnTo>
                  <a:lnTo>
                    <a:pt x="11049" y="554482"/>
                  </a:lnTo>
                  <a:lnTo>
                    <a:pt x="140462" y="554482"/>
                  </a:lnTo>
                  <a:lnTo>
                    <a:pt x="140462" y="529844"/>
                  </a:lnTo>
                  <a:close/>
                </a:path>
                <a:path w="364489" h="942975">
                  <a:moveTo>
                    <a:pt x="140462" y="163449"/>
                  </a:moveTo>
                  <a:lnTo>
                    <a:pt x="49403" y="163449"/>
                  </a:lnTo>
                  <a:lnTo>
                    <a:pt x="95758" y="120904"/>
                  </a:lnTo>
                  <a:lnTo>
                    <a:pt x="105562" y="110604"/>
                  </a:lnTo>
                  <a:lnTo>
                    <a:pt x="129540" y="77927"/>
                  </a:lnTo>
                  <a:lnTo>
                    <a:pt x="134366" y="56134"/>
                  </a:lnTo>
                  <a:lnTo>
                    <a:pt x="133883" y="48158"/>
                  </a:lnTo>
                  <a:lnTo>
                    <a:pt x="132461" y="40614"/>
                  </a:lnTo>
                  <a:lnTo>
                    <a:pt x="130073" y="33489"/>
                  </a:lnTo>
                  <a:lnTo>
                    <a:pt x="126746" y="26797"/>
                  </a:lnTo>
                  <a:lnTo>
                    <a:pt x="125564" y="25146"/>
                  </a:lnTo>
                  <a:lnTo>
                    <a:pt x="122453" y="20777"/>
                  </a:lnTo>
                  <a:lnTo>
                    <a:pt x="81229" y="431"/>
                  </a:lnTo>
                  <a:lnTo>
                    <a:pt x="72263" y="0"/>
                  </a:lnTo>
                  <a:lnTo>
                    <a:pt x="63106" y="533"/>
                  </a:lnTo>
                  <a:lnTo>
                    <a:pt x="26200" y="17995"/>
                  </a:lnTo>
                  <a:lnTo>
                    <a:pt x="9486" y="54292"/>
                  </a:lnTo>
                  <a:lnTo>
                    <a:pt x="9017" y="63500"/>
                  </a:lnTo>
                  <a:lnTo>
                    <a:pt x="37084" y="63500"/>
                  </a:lnTo>
                  <a:lnTo>
                    <a:pt x="37084" y="55499"/>
                  </a:lnTo>
                  <a:lnTo>
                    <a:pt x="38481" y="48768"/>
                  </a:lnTo>
                  <a:lnTo>
                    <a:pt x="41148" y="43307"/>
                  </a:lnTo>
                  <a:lnTo>
                    <a:pt x="43942" y="37719"/>
                  </a:lnTo>
                  <a:lnTo>
                    <a:pt x="47879" y="33401"/>
                  </a:lnTo>
                  <a:lnTo>
                    <a:pt x="53213" y="30099"/>
                  </a:lnTo>
                  <a:lnTo>
                    <a:pt x="58420" y="26797"/>
                  </a:lnTo>
                  <a:lnTo>
                    <a:pt x="64770" y="25146"/>
                  </a:lnTo>
                  <a:lnTo>
                    <a:pt x="72009" y="25146"/>
                  </a:lnTo>
                  <a:lnTo>
                    <a:pt x="106553" y="46482"/>
                  </a:lnTo>
                  <a:lnTo>
                    <a:pt x="106553" y="62357"/>
                  </a:lnTo>
                  <a:lnTo>
                    <a:pt x="85026" y="96735"/>
                  </a:lnTo>
                  <a:lnTo>
                    <a:pt x="11049" y="169926"/>
                  </a:lnTo>
                  <a:lnTo>
                    <a:pt x="11049" y="188087"/>
                  </a:lnTo>
                  <a:lnTo>
                    <a:pt x="140462" y="188087"/>
                  </a:lnTo>
                  <a:lnTo>
                    <a:pt x="140462" y="163449"/>
                  </a:lnTo>
                  <a:close/>
                </a:path>
                <a:path w="364489" h="942975">
                  <a:moveTo>
                    <a:pt x="200025" y="906018"/>
                  </a:moveTo>
                  <a:lnTo>
                    <a:pt x="198374" y="901839"/>
                  </a:lnTo>
                  <a:lnTo>
                    <a:pt x="194945" y="898271"/>
                  </a:lnTo>
                  <a:lnTo>
                    <a:pt x="191516" y="894842"/>
                  </a:lnTo>
                  <a:lnTo>
                    <a:pt x="187198" y="893076"/>
                  </a:lnTo>
                  <a:lnTo>
                    <a:pt x="176911" y="893076"/>
                  </a:lnTo>
                  <a:lnTo>
                    <a:pt x="172593" y="894842"/>
                  </a:lnTo>
                  <a:lnTo>
                    <a:pt x="165608" y="901839"/>
                  </a:lnTo>
                  <a:lnTo>
                    <a:pt x="163830" y="906018"/>
                  </a:lnTo>
                  <a:lnTo>
                    <a:pt x="163830" y="916178"/>
                  </a:lnTo>
                  <a:lnTo>
                    <a:pt x="165608" y="920496"/>
                  </a:lnTo>
                  <a:lnTo>
                    <a:pt x="169164" y="923937"/>
                  </a:lnTo>
                  <a:lnTo>
                    <a:pt x="172593" y="927481"/>
                  </a:lnTo>
                  <a:lnTo>
                    <a:pt x="176911" y="929132"/>
                  </a:lnTo>
                  <a:lnTo>
                    <a:pt x="187198" y="929132"/>
                  </a:lnTo>
                  <a:lnTo>
                    <a:pt x="191516" y="927481"/>
                  </a:lnTo>
                  <a:lnTo>
                    <a:pt x="198374" y="920369"/>
                  </a:lnTo>
                  <a:lnTo>
                    <a:pt x="199974" y="916178"/>
                  </a:lnTo>
                  <a:lnTo>
                    <a:pt x="200025" y="906018"/>
                  </a:lnTo>
                  <a:close/>
                </a:path>
                <a:path w="364489" h="942975">
                  <a:moveTo>
                    <a:pt x="200025" y="534289"/>
                  </a:moveTo>
                  <a:lnTo>
                    <a:pt x="198374" y="530098"/>
                  </a:lnTo>
                  <a:lnTo>
                    <a:pt x="194945" y="526542"/>
                  </a:lnTo>
                  <a:lnTo>
                    <a:pt x="191516" y="523113"/>
                  </a:lnTo>
                  <a:lnTo>
                    <a:pt x="187198" y="521335"/>
                  </a:lnTo>
                  <a:lnTo>
                    <a:pt x="176911" y="521335"/>
                  </a:lnTo>
                  <a:lnTo>
                    <a:pt x="172593" y="523113"/>
                  </a:lnTo>
                  <a:lnTo>
                    <a:pt x="169164" y="526542"/>
                  </a:lnTo>
                  <a:lnTo>
                    <a:pt x="165608" y="529971"/>
                  </a:lnTo>
                  <a:lnTo>
                    <a:pt x="163830" y="534289"/>
                  </a:lnTo>
                  <a:lnTo>
                    <a:pt x="163830" y="544449"/>
                  </a:lnTo>
                  <a:lnTo>
                    <a:pt x="165608" y="548767"/>
                  </a:lnTo>
                  <a:lnTo>
                    <a:pt x="169164" y="552196"/>
                  </a:lnTo>
                  <a:lnTo>
                    <a:pt x="172593" y="555752"/>
                  </a:lnTo>
                  <a:lnTo>
                    <a:pt x="176911" y="557403"/>
                  </a:lnTo>
                  <a:lnTo>
                    <a:pt x="187198" y="557403"/>
                  </a:lnTo>
                  <a:lnTo>
                    <a:pt x="191516" y="555752"/>
                  </a:lnTo>
                  <a:lnTo>
                    <a:pt x="198374" y="548640"/>
                  </a:lnTo>
                  <a:lnTo>
                    <a:pt x="199974" y="544449"/>
                  </a:lnTo>
                  <a:lnTo>
                    <a:pt x="200025" y="534289"/>
                  </a:lnTo>
                  <a:close/>
                </a:path>
                <a:path w="364489" h="942975">
                  <a:moveTo>
                    <a:pt x="200025" y="178054"/>
                  </a:moveTo>
                  <a:lnTo>
                    <a:pt x="199974" y="167894"/>
                  </a:lnTo>
                  <a:lnTo>
                    <a:pt x="198374" y="163703"/>
                  </a:lnTo>
                  <a:lnTo>
                    <a:pt x="194945" y="160274"/>
                  </a:lnTo>
                  <a:lnTo>
                    <a:pt x="191516" y="156718"/>
                  </a:lnTo>
                  <a:lnTo>
                    <a:pt x="187198" y="154940"/>
                  </a:lnTo>
                  <a:lnTo>
                    <a:pt x="176911" y="154940"/>
                  </a:lnTo>
                  <a:lnTo>
                    <a:pt x="172593" y="156718"/>
                  </a:lnTo>
                  <a:lnTo>
                    <a:pt x="165608" y="163703"/>
                  </a:lnTo>
                  <a:lnTo>
                    <a:pt x="163830" y="167894"/>
                  </a:lnTo>
                  <a:lnTo>
                    <a:pt x="163830" y="178054"/>
                  </a:lnTo>
                  <a:lnTo>
                    <a:pt x="165608" y="182372"/>
                  </a:lnTo>
                  <a:lnTo>
                    <a:pt x="169164" y="185801"/>
                  </a:lnTo>
                  <a:lnTo>
                    <a:pt x="172593" y="189357"/>
                  </a:lnTo>
                  <a:lnTo>
                    <a:pt x="176911" y="191135"/>
                  </a:lnTo>
                  <a:lnTo>
                    <a:pt x="187198" y="191135"/>
                  </a:lnTo>
                  <a:lnTo>
                    <a:pt x="191516" y="189357"/>
                  </a:lnTo>
                  <a:lnTo>
                    <a:pt x="198374" y="182245"/>
                  </a:lnTo>
                  <a:lnTo>
                    <a:pt x="200025" y="178054"/>
                  </a:lnTo>
                  <a:close/>
                </a:path>
                <a:path w="364489" h="942975">
                  <a:moveTo>
                    <a:pt x="287274" y="4318"/>
                  </a:moveTo>
                  <a:lnTo>
                    <a:pt x="221996" y="4318"/>
                  </a:lnTo>
                  <a:lnTo>
                    <a:pt x="221996" y="29210"/>
                  </a:lnTo>
                  <a:lnTo>
                    <a:pt x="259207" y="29210"/>
                  </a:lnTo>
                  <a:lnTo>
                    <a:pt x="259207" y="188087"/>
                  </a:lnTo>
                  <a:lnTo>
                    <a:pt x="287274" y="188087"/>
                  </a:lnTo>
                  <a:lnTo>
                    <a:pt x="287274" y="4318"/>
                  </a:lnTo>
                  <a:close/>
                </a:path>
                <a:path w="364489" h="942975">
                  <a:moveTo>
                    <a:pt x="316992" y="192405"/>
                  </a:moveTo>
                  <a:lnTo>
                    <a:pt x="0" y="192405"/>
                  </a:lnTo>
                  <a:lnTo>
                    <a:pt x="0" y="204597"/>
                  </a:lnTo>
                  <a:lnTo>
                    <a:pt x="316992" y="204597"/>
                  </a:lnTo>
                  <a:lnTo>
                    <a:pt x="316992" y="192405"/>
                  </a:lnTo>
                  <a:close/>
                </a:path>
                <a:path w="364489" h="942975">
                  <a:moveTo>
                    <a:pt x="352298" y="529844"/>
                  </a:moveTo>
                  <a:lnTo>
                    <a:pt x="261239" y="529844"/>
                  </a:lnTo>
                  <a:lnTo>
                    <a:pt x="307594" y="487299"/>
                  </a:lnTo>
                  <a:lnTo>
                    <a:pt x="317398" y="476999"/>
                  </a:lnTo>
                  <a:lnTo>
                    <a:pt x="341376" y="444322"/>
                  </a:lnTo>
                  <a:lnTo>
                    <a:pt x="346202" y="422402"/>
                  </a:lnTo>
                  <a:lnTo>
                    <a:pt x="345719" y="414451"/>
                  </a:lnTo>
                  <a:lnTo>
                    <a:pt x="344297" y="406946"/>
                  </a:lnTo>
                  <a:lnTo>
                    <a:pt x="341871" y="399796"/>
                  </a:lnTo>
                  <a:lnTo>
                    <a:pt x="338582" y="393192"/>
                  </a:lnTo>
                  <a:lnTo>
                    <a:pt x="337400" y="391541"/>
                  </a:lnTo>
                  <a:lnTo>
                    <a:pt x="334289" y="387159"/>
                  </a:lnTo>
                  <a:lnTo>
                    <a:pt x="293065" y="366826"/>
                  </a:lnTo>
                  <a:lnTo>
                    <a:pt x="284099" y="366395"/>
                  </a:lnTo>
                  <a:lnTo>
                    <a:pt x="274942" y="366903"/>
                  </a:lnTo>
                  <a:lnTo>
                    <a:pt x="238036" y="384340"/>
                  </a:lnTo>
                  <a:lnTo>
                    <a:pt x="221322" y="420687"/>
                  </a:lnTo>
                  <a:lnTo>
                    <a:pt x="220853" y="429895"/>
                  </a:lnTo>
                  <a:lnTo>
                    <a:pt x="248920" y="429895"/>
                  </a:lnTo>
                  <a:lnTo>
                    <a:pt x="248920" y="421894"/>
                  </a:lnTo>
                  <a:lnTo>
                    <a:pt x="250317" y="415036"/>
                  </a:lnTo>
                  <a:lnTo>
                    <a:pt x="252984" y="409575"/>
                  </a:lnTo>
                  <a:lnTo>
                    <a:pt x="255778" y="404114"/>
                  </a:lnTo>
                  <a:lnTo>
                    <a:pt x="259715" y="399796"/>
                  </a:lnTo>
                  <a:lnTo>
                    <a:pt x="265049" y="396494"/>
                  </a:lnTo>
                  <a:lnTo>
                    <a:pt x="270256" y="393192"/>
                  </a:lnTo>
                  <a:lnTo>
                    <a:pt x="276606" y="391541"/>
                  </a:lnTo>
                  <a:lnTo>
                    <a:pt x="283845" y="391541"/>
                  </a:lnTo>
                  <a:lnTo>
                    <a:pt x="318389" y="412877"/>
                  </a:lnTo>
                  <a:lnTo>
                    <a:pt x="318389" y="428752"/>
                  </a:lnTo>
                  <a:lnTo>
                    <a:pt x="296862" y="463130"/>
                  </a:lnTo>
                  <a:lnTo>
                    <a:pt x="222885" y="536321"/>
                  </a:lnTo>
                  <a:lnTo>
                    <a:pt x="222885" y="554482"/>
                  </a:lnTo>
                  <a:lnTo>
                    <a:pt x="352298" y="554482"/>
                  </a:lnTo>
                  <a:lnTo>
                    <a:pt x="352298" y="529844"/>
                  </a:lnTo>
                  <a:close/>
                </a:path>
                <a:path w="364489" h="942975">
                  <a:moveTo>
                    <a:pt x="352933" y="875157"/>
                  </a:moveTo>
                  <a:lnTo>
                    <a:pt x="335635" y="840105"/>
                  </a:lnTo>
                  <a:lnTo>
                    <a:pt x="316230" y="832612"/>
                  </a:lnTo>
                  <a:lnTo>
                    <a:pt x="322173" y="831469"/>
                  </a:lnTo>
                  <a:lnTo>
                    <a:pt x="347611" y="799465"/>
                  </a:lnTo>
                  <a:lnTo>
                    <a:pt x="348234" y="791464"/>
                  </a:lnTo>
                  <a:lnTo>
                    <a:pt x="347726" y="784352"/>
                  </a:lnTo>
                  <a:lnTo>
                    <a:pt x="324713" y="749096"/>
                  </a:lnTo>
                  <a:lnTo>
                    <a:pt x="284988" y="738124"/>
                  </a:lnTo>
                  <a:lnTo>
                    <a:pt x="275983" y="738606"/>
                  </a:lnTo>
                  <a:lnTo>
                    <a:pt x="239115" y="754913"/>
                  </a:lnTo>
                  <a:lnTo>
                    <a:pt x="222211" y="789724"/>
                  </a:lnTo>
                  <a:lnTo>
                    <a:pt x="221742" y="798703"/>
                  </a:lnTo>
                  <a:lnTo>
                    <a:pt x="249809" y="798703"/>
                  </a:lnTo>
                  <a:lnTo>
                    <a:pt x="249809" y="791083"/>
                  </a:lnTo>
                  <a:lnTo>
                    <a:pt x="251206" y="784733"/>
                  </a:lnTo>
                  <a:lnTo>
                    <a:pt x="253873" y="779526"/>
                  </a:lnTo>
                  <a:lnTo>
                    <a:pt x="256667" y="774446"/>
                  </a:lnTo>
                  <a:lnTo>
                    <a:pt x="260604" y="770255"/>
                  </a:lnTo>
                  <a:lnTo>
                    <a:pt x="265938" y="767207"/>
                  </a:lnTo>
                  <a:lnTo>
                    <a:pt x="271272" y="764032"/>
                  </a:lnTo>
                  <a:lnTo>
                    <a:pt x="277622" y="762508"/>
                  </a:lnTo>
                  <a:lnTo>
                    <a:pt x="292227" y="762508"/>
                  </a:lnTo>
                  <a:lnTo>
                    <a:pt x="298577" y="763905"/>
                  </a:lnTo>
                  <a:lnTo>
                    <a:pt x="303911" y="766572"/>
                  </a:lnTo>
                  <a:lnTo>
                    <a:pt x="309372" y="769239"/>
                  </a:lnTo>
                  <a:lnTo>
                    <a:pt x="313436" y="772795"/>
                  </a:lnTo>
                  <a:lnTo>
                    <a:pt x="316293" y="777481"/>
                  </a:lnTo>
                  <a:lnTo>
                    <a:pt x="319024" y="781812"/>
                  </a:lnTo>
                  <a:lnTo>
                    <a:pt x="320421" y="786765"/>
                  </a:lnTo>
                  <a:lnTo>
                    <a:pt x="320421" y="800862"/>
                  </a:lnTo>
                  <a:lnTo>
                    <a:pt x="284353" y="821690"/>
                  </a:lnTo>
                  <a:lnTo>
                    <a:pt x="262255" y="821690"/>
                  </a:lnTo>
                  <a:lnTo>
                    <a:pt x="262255" y="845566"/>
                  </a:lnTo>
                  <a:lnTo>
                    <a:pt x="284353" y="845566"/>
                  </a:lnTo>
                  <a:lnTo>
                    <a:pt x="293585" y="846074"/>
                  </a:lnTo>
                  <a:lnTo>
                    <a:pt x="325374" y="866140"/>
                  </a:lnTo>
                  <a:lnTo>
                    <a:pt x="325374" y="880999"/>
                  </a:lnTo>
                  <a:lnTo>
                    <a:pt x="323850" y="886079"/>
                  </a:lnTo>
                  <a:lnTo>
                    <a:pt x="320802" y="890778"/>
                  </a:lnTo>
                  <a:lnTo>
                    <a:pt x="317881" y="895362"/>
                  </a:lnTo>
                  <a:lnTo>
                    <a:pt x="313436" y="899033"/>
                  </a:lnTo>
                  <a:lnTo>
                    <a:pt x="307848" y="901712"/>
                  </a:lnTo>
                  <a:lnTo>
                    <a:pt x="302133" y="904367"/>
                  </a:lnTo>
                  <a:lnTo>
                    <a:pt x="295275" y="905637"/>
                  </a:lnTo>
                  <a:lnTo>
                    <a:pt x="287401" y="905637"/>
                  </a:lnTo>
                  <a:lnTo>
                    <a:pt x="252133" y="885748"/>
                  </a:lnTo>
                  <a:lnTo>
                    <a:pt x="249301" y="871347"/>
                  </a:lnTo>
                  <a:lnTo>
                    <a:pt x="221488" y="871347"/>
                  </a:lnTo>
                  <a:lnTo>
                    <a:pt x="234873" y="908913"/>
                  </a:lnTo>
                  <a:lnTo>
                    <a:pt x="269176" y="928471"/>
                  </a:lnTo>
                  <a:lnTo>
                    <a:pt x="287401" y="930287"/>
                  </a:lnTo>
                  <a:lnTo>
                    <a:pt x="296659" y="929843"/>
                  </a:lnTo>
                  <a:lnTo>
                    <a:pt x="334657" y="914590"/>
                  </a:lnTo>
                  <a:lnTo>
                    <a:pt x="342900" y="905637"/>
                  </a:lnTo>
                  <a:lnTo>
                    <a:pt x="344678" y="903363"/>
                  </a:lnTo>
                  <a:lnTo>
                    <a:pt x="348322" y="896937"/>
                  </a:lnTo>
                  <a:lnTo>
                    <a:pt x="350901" y="890066"/>
                  </a:lnTo>
                  <a:lnTo>
                    <a:pt x="352425" y="882802"/>
                  </a:lnTo>
                  <a:lnTo>
                    <a:pt x="352933" y="875157"/>
                  </a:lnTo>
                  <a:close/>
                </a:path>
                <a:path w="364489" h="942975">
                  <a:moveTo>
                    <a:pt x="362712" y="558800"/>
                  </a:moveTo>
                  <a:lnTo>
                    <a:pt x="0" y="558800"/>
                  </a:lnTo>
                  <a:lnTo>
                    <a:pt x="0" y="570992"/>
                  </a:lnTo>
                  <a:lnTo>
                    <a:pt x="362712" y="570992"/>
                  </a:lnTo>
                  <a:lnTo>
                    <a:pt x="362712" y="558800"/>
                  </a:lnTo>
                  <a:close/>
                </a:path>
                <a:path w="364489" h="942975">
                  <a:moveTo>
                    <a:pt x="364236" y="930529"/>
                  </a:moveTo>
                  <a:lnTo>
                    <a:pt x="0" y="930529"/>
                  </a:lnTo>
                  <a:lnTo>
                    <a:pt x="0" y="942721"/>
                  </a:lnTo>
                  <a:lnTo>
                    <a:pt x="364236" y="942721"/>
                  </a:lnTo>
                  <a:lnTo>
                    <a:pt x="364236" y="930529"/>
                  </a:lnTo>
                  <a:close/>
                </a:path>
              </a:pathLst>
            </a:custGeom>
            <a:solidFill>
              <a:srgbClr val="4242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01337" y="2682493"/>
              <a:ext cx="1383665" cy="900430"/>
            </a:xfrm>
            <a:custGeom>
              <a:avLst/>
              <a:gdLst/>
              <a:ahLst/>
              <a:cxnLst/>
              <a:rect l="l" t="t" r="r" b="b"/>
              <a:pathLst>
                <a:path w="1383664" h="900429">
                  <a:moveTo>
                    <a:pt x="81534" y="127889"/>
                  </a:moveTo>
                  <a:lnTo>
                    <a:pt x="49149" y="135128"/>
                  </a:lnTo>
                  <a:lnTo>
                    <a:pt x="21971" y="135128"/>
                  </a:lnTo>
                  <a:lnTo>
                    <a:pt x="21971" y="27051"/>
                  </a:lnTo>
                  <a:lnTo>
                    <a:pt x="74676" y="27051"/>
                  </a:lnTo>
                  <a:lnTo>
                    <a:pt x="74676" y="7112"/>
                  </a:lnTo>
                  <a:lnTo>
                    <a:pt x="0" y="7112"/>
                  </a:lnTo>
                  <a:lnTo>
                    <a:pt x="0" y="155067"/>
                  </a:lnTo>
                  <a:lnTo>
                    <a:pt x="47752" y="155067"/>
                  </a:lnTo>
                  <a:lnTo>
                    <a:pt x="54991" y="154432"/>
                  </a:lnTo>
                  <a:lnTo>
                    <a:pt x="62230" y="153162"/>
                  </a:lnTo>
                  <a:lnTo>
                    <a:pt x="69469" y="151765"/>
                  </a:lnTo>
                  <a:lnTo>
                    <a:pt x="75946" y="149860"/>
                  </a:lnTo>
                  <a:lnTo>
                    <a:pt x="81534" y="147193"/>
                  </a:lnTo>
                  <a:lnTo>
                    <a:pt x="81534" y="135128"/>
                  </a:lnTo>
                  <a:lnTo>
                    <a:pt x="81534" y="127889"/>
                  </a:lnTo>
                  <a:close/>
                </a:path>
                <a:path w="1383664" h="900429">
                  <a:moveTo>
                    <a:pt x="85725" y="863473"/>
                  </a:moveTo>
                  <a:lnTo>
                    <a:pt x="53340" y="870712"/>
                  </a:lnTo>
                  <a:lnTo>
                    <a:pt x="26162" y="870712"/>
                  </a:lnTo>
                  <a:lnTo>
                    <a:pt x="26162" y="762635"/>
                  </a:lnTo>
                  <a:lnTo>
                    <a:pt x="78867" y="762635"/>
                  </a:lnTo>
                  <a:lnTo>
                    <a:pt x="78867" y="742696"/>
                  </a:lnTo>
                  <a:lnTo>
                    <a:pt x="4191" y="742696"/>
                  </a:lnTo>
                  <a:lnTo>
                    <a:pt x="4191" y="890663"/>
                  </a:lnTo>
                  <a:lnTo>
                    <a:pt x="51943" y="890663"/>
                  </a:lnTo>
                  <a:lnTo>
                    <a:pt x="59182" y="890016"/>
                  </a:lnTo>
                  <a:lnTo>
                    <a:pt x="66421" y="888746"/>
                  </a:lnTo>
                  <a:lnTo>
                    <a:pt x="73660" y="887349"/>
                  </a:lnTo>
                  <a:lnTo>
                    <a:pt x="80137" y="885444"/>
                  </a:lnTo>
                  <a:lnTo>
                    <a:pt x="85725" y="882789"/>
                  </a:lnTo>
                  <a:lnTo>
                    <a:pt x="85725" y="870712"/>
                  </a:lnTo>
                  <a:lnTo>
                    <a:pt x="85725" y="863473"/>
                  </a:lnTo>
                  <a:close/>
                </a:path>
                <a:path w="1383664" h="900429">
                  <a:moveTo>
                    <a:pt x="85725" y="497078"/>
                  </a:moveTo>
                  <a:lnTo>
                    <a:pt x="78994" y="499491"/>
                  </a:lnTo>
                  <a:lnTo>
                    <a:pt x="72517" y="501396"/>
                  </a:lnTo>
                  <a:lnTo>
                    <a:pt x="59817" y="503682"/>
                  </a:lnTo>
                  <a:lnTo>
                    <a:pt x="53340" y="504317"/>
                  </a:lnTo>
                  <a:lnTo>
                    <a:pt x="26162" y="504317"/>
                  </a:lnTo>
                  <a:lnTo>
                    <a:pt x="26162" y="396367"/>
                  </a:lnTo>
                  <a:lnTo>
                    <a:pt x="78867" y="396367"/>
                  </a:lnTo>
                  <a:lnTo>
                    <a:pt x="78867" y="376301"/>
                  </a:lnTo>
                  <a:lnTo>
                    <a:pt x="4191" y="376301"/>
                  </a:lnTo>
                  <a:lnTo>
                    <a:pt x="4191" y="524383"/>
                  </a:lnTo>
                  <a:lnTo>
                    <a:pt x="51943" y="524383"/>
                  </a:lnTo>
                  <a:lnTo>
                    <a:pt x="59182" y="523621"/>
                  </a:lnTo>
                  <a:lnTo>
                    <a:pt x="73660" y="521081"/>
                  </a:lnTo>
                  <a:lnTo>
                    <a:pt x="80137" y="519049"/>
                  </a:lnTo>
                  <a:lnTo>
                    <a:pt x="85725" y="516382"/>
                  </a:lnTo>
                  <a:lnTo>
                    <a:pt x="85725" y="504317"/>
                  </a:lnTo>
                  <a:lnTo>
                    <a:pt x="85725" y="497078"/>
                  </a:lnTo>
                  <a:close/>
                </a:path>
                <a:path w="1383664" h="900429">
                  <a:moveTo>
                    <a:pt x="113665" y="2286"/>
                  </a:moveTo>
                  <a:lnTo>
                    <a:pt x="92583" y="2286"/>
                  </a:lnTo>
                  <a:lnTo>
                    <a:pt x="92583" y="65786"/>
                  </a:lnTo>
                  <a:lnTo>
                    <a:pt x="51816" y="65786"/>
                  </a:lnTo>
                  <a:lnTo>
                    <a:pt x="51816" y="86487"/>
                  </a:lnTo>
                  <a:lnTo>
                    <a:pt x="92583" y="86487"/>
                  </a:lnTo>
                  <a:lnTo>
                    <a:pt x="92583" y="161798"/>
                  </a:lnTo>
                  <a:lnTo>
                    <a:pt x="113665" y="161798"/>
                  </a:lnTo>
                  <a:lnTo>
                    <a:pt x="113665" y="2286"/>
                  </a:lnTo>
                  <a:close/>
                </a:path>
                <a:path w="1383664" h="900429">
                  <a:moveTo>
                    <a:pt x="117856" y="737870"/>
                  </a:moveTo>
                  <a:lnTo>
                    <a:pt x="96774" y="737870"/>
                  </a:lnTo>
                  <a:lnTo>
                    <a:pt x="96774" y="801370"/>
                  </a:lnTo>
                  <a:lnTo>
                    <a:pt x="56007" y="801370"/>
                  </a:lnTo>
                  <a:lnTo>
                    <a:pt x="56007" y="822071"/>
                  </a:lnTo>
                  <a:lnTo>
                    <a:pt x="96774" y="822071"/>
                  </a:lnTo>
                  <a:lnTo>
                    <a:pt x="96774" y="897382"/>
                  </a:lnTo>
                  <a:lnTo>
                    <a:pt x="117856" y="897382"/>
                  </a:lnTo>
                  <a:lnTo>
                    <a:pt x="117856" y="737870"/>
                  </a:lnTo>
                  <a:close/>
                </a:path>
                <a:path w="1383664" h="900429">
                  <a:moveTo>
                    <a:pt x="117856" y="371602"/>
                  </a:moveTo>
                  <a:lnTo>
                    <a:pt x="96774" y="371602"/>
                  </a:lnTo>
                  <a:lnTo>
                    <a:pt x="96774" y="434975"/>
                  </a:lnTo>
                  <a:lnTo>
                    <a:pt x="56007" y="434975"/>
                  </a:lnTo>
                  <a:lnTo>
                    <a:pt x="56007" y="455803"/>
                  </a:lnTo>
                  <a:lnTo>
                    <a:pt x="96774" y="455803"/>
                  </a:lnTo>
                  <a:lnTo>
                    <a:pt x="96774" y="530987"/>
                  </a:lnTo>
                  <a:lnTo>
                    <a:pt x="117856" y="530987"/>
                  </a:lnTo>
                  <a:lnTo>
                    <a:pt x="117856" y="371602"/>
                  </a:lnTo>
                  <a:close/>
                </a:path>
                <a:path w="1383664" h="900429">
                  <a:moveTo>
                    <a:pt x="152400" y="1397"/>
                  </a:moveTo>
                  <a:lnTo>
                    <a:pt x="131064" y="1397"/>
                  </a:lnTo>
                  <a:lnTo>
                    <a:pt x="131064" y="164592"/>
                  </a:lnTo>
                  <a:lnTo>
                    <a:pt x="152400" y="164592"/>
                  </a:lnTo>
                  <a:lnTo>
                    <a:pt x="152400" y="1397"/>
                  </a:lnTo>
                  <a:close/>
                </a:path>
                <a:path w="1383664" h="900429">
                  <a:moveTo>
                    <a:pt x="156591" y="736981"/>
                  </a:moveTo>
                  <a:lnTo>
                    <a:pt x="135255" y="736981"/>
                  </a:lnTo>
                  <a:lnTo>
                    <a:pt x="135255" y="900188"/>
                  </a:lnTo>
                  <a:lnTo>
                    <a:pt x="156591" y="900188"/>
                  </a:lnTo>
                  <a:lnTo>
                    <a:pt x="156591" y="736981"/>
                  </a:lnTo>
                  <a:close/>
                </a:path>
                <a:path w="1383664" h="900429">
                  <a:moveTo>
                    <a:pt x="156591" y="370586"/>
                  </a:moveTo>
                  <a:lnTo>
                    <a:pt x="135255" y="370586"/>
                  </a:lnTo>
                  <a:lnTo>
                    <a:pt x="135255" y="533908"/>
                  </a:lnTo>
                  <a:lnTo>
                    <a:pt x="156591" y="533908"/>
                  </a:lnTo>
                  <a:lnTo>
                    <a:pt x="156591" y="370586"/>
                  </a:lnTo>
                  <a:close/>
                </a:path>
                <a:path w="1383664" h="900429">
                  <a:moveTo>
                    <a:pt x="286766" y="81153"/>
                  </a:moveTo>
                  <a:lnTo>
                    <a:pt x="280568" y="39370"/>
                  </a:lnTo>
                  <a:lnTo>
                    <a:pt x="264414" y="14973"/>
                  </a:lnTo>
                  <a:lnTo>
                    <a:pt x="264414" y="81153"/>
                  </a:lnTo>
                  <a:lnTo>
                    <a:pt x="263906" y="94500"/>
                  </a:lnTo>
                  <a:lnTo>
                    <a:pt x="251333" y="132080"/>
                  </a:lnTo>
                  <a:lnTo>
                    <a:pt x="244602" y="136652"/>
                  </a:lnTo>
                  <a:lnTo>
                    <a:pt x="228219" y="136652"/>
                  </a:lnTo>
                  <a:lnTo>
                    <a:pt x="209029" y="94500"/>
                  </a:lnTo>
                  <a:lnTo>
                    <a:pt x="208534" y="81153"/>
                  </a:lnTo>
                  <a:lnTo>
                    <a:pt x="209029" y="67830"/>
                  </a:lnTo>
                  <a:lnTo>
                    <a:pt x="221615" y="30226"/>
                  </a:lnTo>
                  <a:lnTo>
                    <a:pt x="228346" y="25781"/>
                  </a:lnTo>
                  <a:lnTo>
                    <a:pt x="244729" y="25781"/>
                  </a:lnTo>
                  <a:lnTo>
                    <a:pt x="263893" y="67830"/>
                  </a:lnTo>
                  <a:lnTo>
                    <a:pt x="264414" y="81153"/>
                  </a:lnTo>
                  <a:lnTo>
                    <a:pt x="264414" y="14973"/>
                  </a:lnTo>
                  <a:lnTo>
                    <a:pt x="236601" y="5207"/>
                  </a:lnTo>
                  <a:lnTo>
                    <a:pt x="229209" y="5740"/>
                  </a:lnTo>
                  <a:lnTo>
                    <a:pt x="195884" y="31229"/>
                  </a:lnTo>
                  <a:lnTo>
                    <a:pt x="186677" y="69176"/>
                  </a:lnTo>
                  <a:lnTo>
                    <a:pt x="186309" y="81153"/>
                  </a:lnTo>
                  <a:lnTo>
                    <a:pt x="186690" y="93154"/>
                  </a:lnTo>
                  <a:lnTo>
                    <a:pt x="195910" y="131216"/>
                  </a:lnTo>
                  <a:lnTo>
                    <a:pt x="229209" y="156705"/>
                  </a:lnTo>
                  <a:lnTo>
                    <a:pt x="236601" y="157226"/>
                  </a:lnTo>
                  <a:lnTo>
                    <a:pt x="243878" y="156705"/>
                  </a:lnTo>
                  <a:lnTo>
                    <a:pt x="273850" y="136652"/>
                  </a:lnTo>
                  <a:lnTo>
                    <a:pt x="277025" y="131216"/>
                  </a:lnTo>
                  <a:lnTo>
                    <a:pt x="280416" y="123190"/>
                  </a:lnTo>
                  <a:lnTo>
                    <a:pt x="283171" y="114147"/>
                  </a:lnTo>
                  <a:lnTo>
                    <a:pt x="285153" y="104127"/>
                  </a:lnTo>
                  <a:lnTo>
                    <a:pt x="286359" y="93141"/>
                  </a:lnTo>
                  <a:lnTo>
                    <a:pt x="286766" y="81153"/>
                  </a:lnTo>
                  <a:close/>
                </a:path>
                <a:path w="1383664" h="900429">
                  <a:moveTo>
                    <a:pt x="290957" y="816737"/>
                  </a:moveTo>
                  <a:lnTo>
                    <a:pt x="284759" y="774954"/>
                  </a:lnTo>
                  <a:lnTo>
                    <a:pt x="268605" y="750557"/>
                  </a:lnTo>
                  <a:lnTo>
                    <a:pt x="268605" y="816737"/>
                  </a:lnTo>
                  <a:lnTo>
                    <a:pt x="268097" y="830084"/>
                  </a:lnTo>
                  <a:lnTo>
                    <a:pt x="255524" y="867676"/>
                  </a:lnTo>
                  <a:lnTo>
                    <a:pt x="248920" y="872236"/>
                  </a:lnTo>
                  <a:lnTo>
                    <a:pt x="232410" y="872236"/>
                  </a:lnTo>
                  <a:lnTo>
                    <a:pt x="213321" y="830084"/>
                  </a:lnTo>
                  <a:lnTo>
                    <a:pt x="212852" y="816737"/>
                  </a:lnTo>
                  <a:lnTo>
                    <a:pt x="213321" y="803402"/>
                  </a:lnTo>
                  <a:lnTo>
                    <a:pt x="225806" y="765810"/>
                  </a:lnTo>
                  <a:lnTo>
                    <a:pt x="232537" y="761365"/>
                  </a:lnTo>
                  <a:lnTo>
                    <a:pt x="248920" y="761365"/>
                  </a:lnTo>
                  <a:lnTo>
                    <a:pt x="268084" y="803402"/>
                  </a:lnTo>
                  <a:lnTo>
                    <a:pt x="268605" y="816737"/>
                  </a:lnTo>
                  <a:lnTo>
                    <a:pt x="268605" y="750557"/>
                  </a:lnTo>
                  <a:lnTo>
                    <a:pt x="240792" y="740791"/>
                  </a:lnTo>
                  <a:lnTo>
                    <a:pt x="233400" y="741324"/>
                  </a:lnTo>
                  <a:lnTo>
                    <a:pt x="200075" y="766813"/>
                  </a:lnTo>
                  <a:lnTo>
                    <a:pt x="190868" y="804760"/>
                  </a:lnTo>
                  <a:lnTo>
                    <a:pt x="190500" y="816737"/>
                  </a:lnTo>
                  <a:lnTo>
                    <a:pt x="190881" y="828738"/>
                  </a:lnTo>
                  <a:lnTo>
                    <a:pt x="200101" y="866800"/>
                  </a:lnTo>
                  <a:lnTo>
                    <a:pt x="233400" y="892289"/>
                  </a:lnTo>
                  <a:lnTo>
                    <a:pt x="240792" y="892810"/>
                  </a:lnTo>
                  <a:lnTo>
                    <a:pt x="248069" y="892289"/>
                  </a:lnTo>
                  <a:lnTo>
                    <a:pt x="278066" y="872236"/>
                  </a:lnTo>
                  <a:lnTo>
                    <a:pt x="281266" y="866800"/>
                  </a:lnTo>
                  <a:lnTo>
                    <a:pt x="284734" y="858774"/>
                  </a:lnTo>
                  <a:lnTo>
                    <a:pt x="287413" y="849731"/>
                  </a:lnTo>
                  <a:lnTo>
                    <a:pt x="289369" y="839711"/>
                  </a:lnTo>
                  <a:lnTo>
                    <a:pt x="290550" y="828725"/>
                  </a:lnTo>
                  <a:lnTo>
                    <a:pt x="290957" y="816737"/>
                  </a:lnTo>
                  <a:close/>
                </a:path>
                <a:path w="1383664" h="900429">
                  <a:moveTo>
                    <a:pt x="290957" y="450342"/>
                  </a:moveTo>
                  <a:lnTo>
                    <a:pt x="284759" y="408559"/>
                  </a:lnTo>
                  <a:lnTo>
                    <a:pt x="268605" y="384175"/>
                  </a:lnTo>
                  <a:lnTo>
                    <a:pt x="268605" y="450342"/>
                  </a:lnTo>
                  <a:lnTo>
                    <a:pt x="268097" y="463702"/>
                  </a:lnTo>
                  <a:lnTo>
                    <a:pt x="255524" y="501396"/>
                  </a:lnTo>
                  <a:lnTo>
                    <a:pt x="248920" y="505841"/>
                  </a:lnTo>
                  <a:lnTo>
                    <a:pt x="232410" y="505841"/>
                  </a:lnTo>
                  <a:lnTo>
                    <a:pt x="213321" y="463702"/>
                  </a:lnTo>
                  <a:lnTo>
                    <a:pt x="212852" y="450342"/>
                  </a:lnTo>
                  <a:lnTo>
                    <a:pt x="213321" y="437019"/>
                  </a:lnTo>
                  <a:lnTo>
                    <a:pt x="225806" y="399415"/>
                  </a:lnTo>
                  <a:lnTo>
                    <a:pt x="232537" y="394970"/>
                  </a:lnTo>
                  <a:lnTo>
                    <a:pt x="248920" y="394970"/>
                  </a:lnTo>
                  <a:lnTo>
                    <a:pt x="268084" y="437019"/>
                  </a:lnTo>
                  <a:lnTo>
                    <a:pt x="268605" y="450342"/>
                  </a:lnTo>
                  <a:lnTo>
                    <a:pt x="268605" y="384175"/>
                  </a:lnTo>
                  <a:lnTo>
                    <a:pt x="240792" y="374396"/>
                  </a:lnTo>
                  <a:lnTo>
                    <a:pt x="233400" y="374929"/>
                  </a:lnTo>
                  <a:lnTo>
                    <a:pt x="200101" y="400380"/>
                  </a:lnTo>
                  <a:lnTo>
                    <a:pt x="190881" y="438365"/>
                  </a:lnTo>
                  <a:lnTo>
                    <a:pt x="190500" y="450342"/>
                  </a:lnTo>
                  <a:lnTo>
                    <a:pt x="190881" y="462394"/>
                  </a:lnTo>
                  <a:lnTo>
                    <a:pt x="200101" y="500405"/>
                  </a:lnTo>
                  <a:lnTo>
                    <a:pt x="233400" y="525894"/>
                  </a:lnTo>
                  <a:lnTo>
                    <a:pt x="240792" y="526415"/>
                  </a:lnTo>
                  <a:lnTo>
                    <a:pt x="248069" y="525894"/>
                  </a:lnTo>
                  <a:lnTo>
                    <a:pt x="278066" y="505841"/>
                  </a:lnTo>
                  <a:lnTo>
                    <a:pt x="281266" y="500405"/>
                  </a:lnTo>
                  <a:lnTo>
                    <a:pt x="284734" y="492379"/>
                  </a:lnTo>
                  <a:lnTo>
                    <a:pt x="287413" y="483387"/>
                  </a:lnTo>
                  <a:lnTo>
                    <a:pt x="289369" y="473367"/>
                  </a:lnTo>
                  <a:lnTo>
                    <a:pt x="290550" y="462343"/>
                  </a:lnTo>
                  <a:lnTo>
                    <a:pt x="290957" y="450342"/>
                  </a:lnTo>
                  <a:close/>
                </a:path>
                <a:path w="1383664" h="900429">
                  <a:moveTo>
                    <a:pt x="332486" y="1397"/>
                  </a:moveTo>
                  <a:lnTo>
                    <a:pt x="310007" y="1397"/>
                  </a:lnTo>
                  <a:lnTo>
                    <a:pt x="310007" y="164592"/>
                  </a:lnTo>
                  <a:lnTo>
                    <a:pt x="332486" y="164592"/>
                  </a:lnTo>
                  <a:lnTo>
                    <a:pt x="332486" y="1397"/>
                  </a:lnTo>
                  <a:close/>
                </a:path>
                <a:path w="1383664" h="900429">
                  <a:moveTo>
                    <a:pt x="336677" y="736981"/>
                  </a:moveTo>
                  <a:lnTo>
                    <a:pt x="314198" y="736981"/>
                  </a:lnTo>
                  <a:lnTo>
                    <a:pt x="314198" y="900188"/>
                  </a:lnTo>
                  <a:lnTo>
                    <a:pt x="336677" y="900188"/>
                  </a:lnTo>
                  <a:lnTo>
                    <a:pt x="336677" y="736981"/>
                  </a:lnTo>
                  <a:close/>
                </a:path>
                <a:path w="1383664" h="900429">
                  <a:moveTo>
                    <a:pt x="336677" y="370586"/>
                  </a:moveTo>
                  <a:lnTo>
                    <a:pt x="314198" y="370586"/>
                  </a:lnTo>
                  <a:lnTo>
                    <a:pt x="314198" y="533908"/>
                  </a:lnTo>
                  <a:lnTo>
                    <a:pt x="336677" y="533908"/>
                  </a:lnTo>
                  <a:lnTo>
                    <a:pt x="336677" y="370586"/>
                  </a:lnTo>
                  <a:close/>
                </a:path>
                <a:path w="1383664" h="900429">
                  <a:moveTo>
                    <a:pt x="478536" y="126746"/>
                  </a:moveTo>
                  <a:lnTo>
                    <a:pt x="442976" y="134493"/>
                  </a:lnTo>
                  <a:lnTo>
                    <a:pt x="394716" y="134493"/>
                  </a:lnTo>
                  <a:lnTo>
                    <a:pt x="394716" y="90170"/>
                  </a:lnTo>
                  <a:lnTo>
                    <a:pt x="458470" y="90170"/>
                  </a:lnTo>
                  <a:lnTo>
                    <a:pt x="458470" y="69596"/>
                  </a:lnTo>
                  <a:lnTo>
                    <a:pt x="394716" y="69596"/>
                  </a:lnTo>
                  <a:lnTo>
                    <a:pt x="394716" y="27686"/>
                  </a:lnTo>
                  <a:lnTo>
                    <a:pt x="467360" y="27686"/>
                  </a:lnTo>
                  <a:lnTo>
                    <a:pt x="467360" y="7112"/>
                  </a:lnTo>
                  <a:lnTo>
                    <a:pt x="372364" y="7112"/>
                  </a:lnTo>
                  <a:lnTo>
                    <a:pt x="372364" y="155067"/>
                  </a:lnTo>
                  <a:lnTo>
                    <a:pt x="443357" y="155067"/>
                  </a:lnTo>
                  <a:lnTo>
                    <a:pt x="451104" y="154432"/>
                  </a:lnTo>
                  <a:lnTo>
                    <a:pt x="466471" y="151638"/>
                  </a:lnTo>
                  <a:lnTo>
                    <a:pt x="473075" y="149606"/>
                  </a:lnTo>
                  <a:lnTo>
                    <a:pt x="478536" y="146812"/>
                  </a:lnTo>
                  <a:lnTo>
                    <a:pt x="478536" y="134493"/>
                  </a:lnTo>
                  <a:lnTo>
                    <a:pt x="478536" y="126746"/>
                  </a:lnTo>
                  <a:close/>
                </a:path>
                <a:path w="1383664" h="900429">
                  <a:moveTo>
                    <a:pt x="482727" y="862330"/>
                  </a:moveTo>
                  <a:lnTo>
                    <a:pt x="447167" y="870089"/>
                  </a:lnTo>
                  <a:lnTo>
                    <a:pt x="398907" y="870089"/>
                  </a:lnTo>
                  <a:lnTo>
                    <a:pt x="398907" y="825754"/>
                  </a:lnTo>
                  <a:lnTo>
                    <a:pt x="462661" y="825754"/>
                  </a:lnTo>
                  <a:lnTo>
                    <a:pt x="462661" y="805180"/>
                  </a:lnTo>
                  <a:lnTo>
                    <a:pt x="398907" y="805180"/>
                  </a:lnTo>
                  <a:lnTo>
                    <a:pt x="398907" y="763270"/>
                  </a:lnTo>
                  <a:lnTo>
                    <a:pt x="471551" y="763270"/>
                  </a:lnTo>
                  <a:lnTo>
                    <a:pt x="471551" y="742696"/>
                  </a:lnTo>
                  <a:lnTo>
                    <a:pt x="376555" y="742696"/>
                  </a:lnTo>
                  <a:lnTo>
                    <a:pt x="376555" y="890663"/>
                  </a:lnTo>
                  <a:lnTo>
                    <a:pt x="447548" y="890663"/>
                  </a:lnTo>
                  <a:lnTo>
                    <a:pt x="455295" y="890016"/>
                  </a:lnTo>
                  <a:lnTo>
                    <a:pt x="470662" y="887222"/>
                  </a:lnTo>
                  <a:lnTo>
                    <a:pt x="477266" y="885202"/>
                  </a:lnTo>
                  <a:lnTo>
                    <a:pt x="482727" y="882396"/>
                  </a:lnTo>
                  <a:lnTo>
                    <a:pt x="482727" y="870089"/>
                  </a:lnTo>
                  <a:lnTo>
                    <a:pt x="482727" y="862330"/>
                  </a:lnTo>
                  <a:close/>
                </a:path>
                <a:path w="1383664" h="900429">
                  <a:moveTo>
                    <a:pt x="482727" y="495935"/>
                  </a:moveTo>
                  <a:lnTo>
                    <a:pt x="476250" y="498475"/>
                  </a:lnTo>
                  <a:lnTo>
                    <a:pt x="469265" y="500507"/>
                  </a:lnTo>
                  <a:lnTo>
                    <a:pt x="454533" y="503047"/>
                  </a:lnTo>
                  <a:lnTo>
                    <a:pt x="447167" y="503809"/>
                  </a:lnTo>
                  <a:lnTo>
                    <a:pt x="398907" y="503809"/>
                  </a:lnTo>
                  <a:lnTo>
                    <a:pt x="398907" y="459359"/>
                  </a:lnTo>
                  <a:lnTo>
                    <a:pt x="462661" y="459359"/>
                  </a:lnTo>
                  <a:lnTo>
                    <a:pt x="462661" y="438785"/>
                  </a:lnTo>
                  <a:lnTo>
                    <a:pt x="398907" y="438785"/>
                  </a:lnTo>
                  <a:lnTo>
                    <a:pt x="398907" y="396875"/>
                  </a:lnTo>
                  <a:lnTo>
                    <a:pt x="471551" y="396875"/>
                  </a:lnTo>
                  <a:lnTo>
                    <a:pt x="471551" y="376301"/>
                  </a:lnTo>
                  <a:lnTo>
                    <a:pt x="376555" y="376301"/>
                  </a:lnTo>
                  <a:lnTo>
                    <a:pt x="376555" y="524383"/>
                  </a:lnTo>
                  <a:lnTo>
                    <a:pt x="447548" y="524383"/>
                  </a:lnTo>
                  <a:lnTo>
                    <a:pt x="455295" y="523621"/>
                  </a:lnTo>
                  <a:lnTo>
                    <a:pt x="470662" y="520827"/>
                  </a:lnTo>
                  <a:lnTo>
                    <a:pt x="477266" y="518795"/>
                  </a:lnTo>
                  <a:lnTo>
                    <a:pt x="482727" y="516001"/>
                  </a:lnTo>
                  <a:lnTo>
                    <a:pt x="482727" y="503809"/>
                  </a:lnTo>
                  <a:lnTo>
                    <a:pt x="482727" y="495935"/>
                  </a:lnTo>
                  <a:close/>
                </a:path>
                <a:path w="1383664" h="900429">
                  <a:moveTo>
                    <a:pt x="518033" y="1397"/>
                  </a:moveTo>
                  <a:lnTo>
                    <a:pt x="495554" y="1397"/>
                  </a:lnTo>
                  <a:lnTo>
                    <a:pt x="495554" y="66294"/>
                  </a:lnTo>
                  <a:lnTo>
                    <a:pt x="465963" y="66294"/>
                  </a:lnTo>
                  <a:lnTo>
                    <a:pt x="465963" y="87249"/>
                  </a:lnTo>
                  <a:lnTo>
                    <a:pt x="495554" y="87249"/>
                  </a:lnTo>
                  <a:lnTo>
                    <a:pt x="495554" y="164592"/>
                  </a:lnTo>
                  <a:lnTo>
                    <a:pt x="518033" y="164592"/>
                  </a:lnTo>
                  <a:lnTo>
                    <a:pt x="518033" y="1397"/>
                  </a:lnTo>
                  <a:close/>
                </a:path>
                <a:path w="1383664" h="900429">
                  <a:moveTo>
                    <a:pt x="522224" y="736981"/>
                  </a:moveTo>
                  <a:lnTo>
                    <a:pt x="499745" y="736981"/>
                  </a:lnTo>
                  <a:lnTo>
                    <a:pt x="499745" y="801878"/>
                  </a:lnTo>
                  <a:lnTo>
                    <a:pt x="470154" y="801878"/>
                  </a:lnTo>
                  <a:lnTo>
                    <a:pt x="470154" y="822833"/>
                  </a:lnTo>
                  <a:lnTo>
                    <a:pt x="499745" y="822833"/>
                  </a:lnTo>
                  <a:lnTo>
                    <a:pt x="499745" y="900188"/>
                  </a:lnTo>
                  <a:lnTo>
                    <a:pt x="522224" y="900188"/>
                  </a:lnTo>
                  <a:lnTo>
                    <a:pt x="522224" y="736981"/>
                  </a:lnTo>
                  <a:close/>
                </a:path>
                <a:path w="1383664" h="900429">
                  <a:moveTo>
                    <a:pt x="522224" y="370586"/>
                  </a:moveTo>
                  <a:lnTo>
                    <a:pt x="499745" y="370586"/>
                  </a:lnTo>
                  <a:lnTo>
                    <a:pt x="499745" y="435610"/>
                  </a:lnTo>
                  <a:lnTo>
                    <a:pt x="470154" y="435610"/>
                  </a:lnTo>
                  <a:lnTo>
                    <a:pt x="470154" y="456565"/>
                  </a:lnTo>
                  <a:lnTo>
                    <a:pt x="499745" y="456565"/>
                  </a:lnTo>
                  <a:lnTo>
                    <a:pt x="499745" y="533908"/>
                  </a:lnTo>
                  <a:lnTo>
                    <a:pt x="522224" y="533908"/>
                  </a:lnTo>
                  <a:lnTo>
                    <a:pt x="522224" y="370586"/>
                  </a:lnTo>
                  <a:close/>
                </a:path>
                <a:path w="1383664" h="900429">
                  <a:moveTo>
                    <a:pt x="757555" y="737870"/>
                  </a:moveTo>
                  <a:lnTo>
                    <a:pt x="735584" y="737870"/>
                  </a:lnTo>
                  <a:lnTo>
                    <a:pt x="735584" y="757174"/>
                  </a:lnTo>
                  <a:lnTo>
                    <a:pt x="735584" y="775081"/>
                  </a:lnTo>
                  <a:lnTo>
                    <a:pt x="735584" y="791083"/>
                  </a:lnTo>
                  <a:lnTo>
                    <a:pt x="639445" y="791083"/>
                  </a:lnTo>
                  <a:lnTo>
                    <a:pt x="639445" y="775081"/>
                  </a:lnTo>
                  <a:lnTo>
                    <a:pt x="735584" y="775081"/>
                  </a:lnTo>
                  <a:lnTo>
                    <a:pt x="735584" y="757174"/>
                  </a:lnTo>
                  <a:lnTo>
                    <a:pt x="639445" y="757174"/>
                  </a:lnTo>
                  <a:lnTo>
                    <a:pt x="639445" y="737870"/>
                  </a:lnTo>
                  <a:lnTo>
                    <a:pt x="617347" y="737870"/>
                  </a:lnTo>
                  <a:lnTo>
                    <a:pt x="617347" y="809498"/>
                  </a:lnTo>
                  <a:lnTo>
                    <a:pt x="757555" y="809498"/>
                  </a:lnTo>
                  <a:lnTo>
                    <a:pt x="757555" y="791083"/>
                  </a:lnTo>
                  <a:lnTo>
                    <a:pt x="757555" y="775081"/>
                  </a:lnTo>
                  <a:lnTo>
                    <a:pt x="757555" y="757174"/>
                  </a:lnTo>
                  <a:lnTo>
                    <a:pt x="757555" y="737870"/>
                  </a:lnTo>
                  <a:close/>
                </a:path>
                <a:path w="1383664" h="900429">
                  <a:moveTo>
                    <a:pt x="757555" y="371602"/>
                  </a:moveTo>
                  <a:lnTo>
                    <a:pt x="735584" y="371602"/>
                  </a:lnTo>
                  <a:lnTo>
                    <a:pt x="735584" y="390779"/>
                  </a:lnTo>
                  <a:lnTo>
                    <a:pt x="735584" y="408686"/>
                  </a:lnTo>
                  <a:lnTo>
                    <a:pt x="735584" y="424688"/>
                  </a:lnTo>
                  <a:lnTo>
                    <a:pt x="639445" y="424688"/>
                  </a:lnTo>
                  <a:lnTo>
                    <a:pt x="639445" y="408686"/>
                  </a:lnTo>
                  <a:lnTo>
                    <a:pt x="735584" y="408686"/>
                  </a:lnTo>
                  <a:lnTo>
                    <a:pt x="735584" y="390779"/>
                  </a:lnTo>
                  <a:lnTo>
                    <a:pt x="639445" y="390779"/>
                  </a:lnTo>
                  <a:lnTo>
                    <a:pt x="639445" y="371602"/>
                  </a:lnTo>
                  <a:lnTo>
                    <a:pt x="617347" y="371602"/>
                  </a:lnTo>
                  <a:lnTo>
                    <a:pt x="617347" y="443230"/>
                  </a:lnTo>
                  <a:lnTo>
                    <a:pt x="757555" y="443230"/>
                  </a:lnTo>
                  <a:lnTo>
                    <a:pt x="757555" y="424688"/>
                  </a:lnTo>
                  <a:lnTo>
                    <a:pt x="757555" y="408686"/>
                  </a:lnTo>
                  <a:lnTo>
                    <a:pt x="757555" y="390779"/>
                  </a:lnTo>
                  <a:lnTo>
                    <a:pt x="757555" y="371602"/>
                  </a:lnTo>
                  <a:close/>
                </a:path>
                <a:path w="1383664" h="900429">
                  <a:moveTo>
                    <a:pt x="760857" y="879094"/>
                  </a:moveTo>
                  <a:lnTo>
                    <a:pt x="639572" y="879094"/>
                  </a:lnTo>
                  <a:lnTo>
                    <a:pt x="639572" y="851662"/>
                  </a:lnTo>
                  <a:lnTo>
                    <a:pt x="616966" y="851662"/>
                  </a:lnTo>
                  <a:lnTo>
                    <a:pt x="616966" y="898271"/>
                  </a:lnTo>
                  <a:lnTo>
                    <a:pt x="760857" y="898271"/>
                  </a:lnTo>
                  <a:lnTo>
                    <a:pt x="760857" y="879094"/>
                  </a:lnTo>
                  <a:close/>
                </a:path>
                <a:path w="1383664" h="900429">
                  <a:moveTo>
                    <a:pt x="760857" y="512699"/>
                  </a:moveTo>
                  <a:lnTo>
                    <a:pt x="639572" y="512699"/>
                  </a:lnTo>
                  <a:lnTo>
                    <a:pt x="639572" y="485267"/>
                  </a:lnTo>
                  <a:lnTo>
                    <a:pt x="616966" y="485267"/>
                  </a:lnTo>
                  <a:lnTo>
                    <a:pt x="616966" y="532003"/>
                  </a:lnTo>
                  <a:lnTo>
                    <a:pt x="760857" y="532003"/>
                  </a:lnTo>
                  <a:lnTo>
                    <a:pt x="760857" y="512699"/>
                  </a:lnTo>
                  <a:close/>
                </a:path>
                <a:path w="1383664" h="900429">
                  <a:moveTo>
                    <a:pt x="760857" y="71628"/>
                  </a:moveTo>
                  <a:lnTo>
                    <a:pt x="722287" y="50165"/>
                  </a:lnTo>
                  <a:lnTo>
                    <a:pt x="692404" y="33528"/>
                  </a:lnTo>
                  <a:lnTo>
                    <a:pt x="695566" y="26936"/>
                  </a:lnTo>
                  <a:lnTo>
                    <a:pt x="698233" y="19735"/>
                  </a:lnTo>
                  <a:lnTo>
                    <a:pt x="700430" y="11938"/>
                  </a:lnTo>
                  <a:lnTo>
                    <a:pt x="702183" y="3556"/>
                  </a:lnTo>
                  <a:lnTo>
                    <a:pt x="679577" y="0"/>
                  </a:lnTo>
                  <a:lnTo>
                    <a:pt x="677316" y="9740"/>
                  </a:lnTo>
                  <a:lnTo>
                    <a:pt x="674154" y="18935"/>
                  </a:lnTo>
                  <a:lnTo>
                    <a:pt x="646366" y="54965"/>
                  </a:lnTo>
                  <a:lnTo>
                    <a:pt x="605409" y="68580"/>
                  </a:lnTo>
                  <a:lnTo>
                    <a:pt x="605409" y="89789"/>
                  </a:lnTo>
                  <a:lnTo>
                    <a:pt x="649478" y="78867"/>
                  </a:lnTo>
                  <a:lnTo>
                    <a:pt x="681990" y="50165"/>
                  </a:lnTo>
                  <a:lnTo>
                    <a:pt x="751078" y="89535"/>
                  </a:lnTo>
                  <a:lnTo>
                    <a:pt x="760857" y="71628"/>
                  </a:lnTo>
                  <a:close/>
                </a:path>
                <a:path w="1383664" h="900429">
                  <a:moveTo>
                    <a:pt x="764921" y="102870"/>
                  </a:moveTo>
                  <a:lnTo>
                    <a:pt x="601726" y="102870"/>
                  </a:lnTo>
                  <a:lnTo>
                    <a:pt x="601726" y="123698"/>
                  </a:lnTo>
                  <a:lnTo>
                    <a:pt x="671830" y="123698"/>
                  </a:lnTo>
                  <a:lnTo>
                    <a:pt x="671830" y="168402"/>
                  </a:lnTo>
                  <a:lnTo>
                    <a:pt x="694436" y="168402"/>
                  </a:lnTo>
                  <a:lnTo>
                    <a:pt x="694436" y="123698"/>
                  </a:lnTo>
                  <a:lnTo>
                    <a:pt x="764921" y="123698"/>
                  </a:lnTo>
                  <a:lnTo>
                    <a:pt x="764921" y="102870"/>
                  </a:lnTo>
                  <a:close/>
                </a:path>
                <a:path w="1383664" h="900429">
                  <a:moveTo>
                    <a:pt x="769112" y="821690"/>
                  </a:moveTo>
                  <a:lnTo>
                    <a:pt x="605917" y="821690"/>
                  </a:lnTo>
                  <a:lnTo>
                    <a:pt x="605917" y="840994"/>
                  </a:lnTo>
                  <a:lnTo>
                    <a:pt x="676148" y="840994"/>
                  </a:lnTo>
                  <a:lnTo>
                    <a:pt x="676148" y="865759"/>
                  </a:lnTo>
                  <a:lnTo>
                    <a:pt x="698627" y="865759"/>
                  </a:lnTo>
                  <a:lnTo>
                    <a:pt x="698627" y="840994"/>
                  </a:lnTo>
                  <a:lnTo>
                    <a:pt x="769112" y="840994"/>
                  </a:lnTo>
                  <a:lnTo>
                    <a:pt x="769112" y="821690"/>
                  </a:lnTo>
                  <a:close/>
                </a:path>
                <a:path w="1383664" h="900429">
                  <a:moveTo>
                    <a:pt x="769112" y="455422"/>
                  </a:moveTo>
                  <a:lnTo>
                    <a:pt x="605917" y="455422"/>
                  </a:lnTo>
                  <a:lnTo>
                    <a:pt x="605917" y="474599"/>
                  </a:lnTo>
                  <a:lnTo>
                    <a:pt x="676148" y="474599"/>
                  </a:lnTo>
                  <a:lnTo>
                    <a:pt x="676148" y="499364"/>
                  </a:lnTo>
                  <a:lnTo>
                    <a:pt x="698627" y="499364"/>
                  </a:lnTo>
                  <a:lnTo>
                    <a:pt x="698627" y="474599"/>
                  </a:lnTo>
                  <a:lnTo>
                    <a:pt x="769112" y="474599"/>
                  </a:lnTo>
                  <a:lnTo>
                    <a:pt x="769112" y="455422"/>
                  </a:lnTo>
                  <a:close/>
                </a:path>
                <a:path w="1383664" h="900429">
                  <a:moveTo>
                    <a:pt x="903605" y="816991"/>
                  </a:moveTo>
                  <a:lnTo>
                    <a:pt x="877354" y="796925"/>
                  </a:lnTo>
                  <a:lnTo>
                    <a:pt x="853948" y="779018"/>
                  </a:lnTo>
                  <a:lnTo>
                    <a:pt x="856869" y="770267"/>
                  </a:lnTo>
                  <a:lnTo>
                    <a:pt x="858977" y="760780"/>
                  </a:lnTo>
                  <a:lnTo>
                    <a:pt x="860247" y="750608"/>
                  </a:lnTo>
                  <a:lnTo>
                    <a:pt x="860679" y="739775"/>
                  </a:lnTo>
                  <a:lnTo>
                    <a:pt x="838327" y="738251"/>
                  </a:lnTo>
                  <a:lnTo>
                    <a:pt x="837895" y="747979"/>
                  </a:lnTo>
                  <a:lnTo>
                    <a:pt x="836777" y="757135"/>
                  </a:lnTo>
                  <a:lnTo>
                    <a:pt x="821169" y="794270"/>
                  </a:lnTo>
                  <a:lnTo>
                    <a:pt x="790448" y="812800"/>
                  </a:lnTo>
                  <a:lnTo>
                    <a:pt x="790448" y="833120"/>
                  </a:lnTo>
                  <a:lnTo>
                    <a:pt x="830084" y="815898"/>
                  </a:lnTo>
                  <a:lnTo>
                    <a:pt x="845312" y="796925"/>
                  </a:lnTo>
                  <a:lnTo>
                    <a:pt x="890905" y="831850"/>
                  </a:lnTo>
                  <a:lnTo>
                    <a:pt x="903605" y="816991"/>
                  </a:lnTo>
                  <a:close/>
                </a:path>
                <a:path w="1383664" h="900429">
                  <a:moveTo>
                    <a:pt x="903605" y="450596"/>
                  </a:moveTo>
                  <a:lnTo>
                    <a:pt x="877265" y="430530"/>
                  </a:lnTo>
                  <a:lnTo>
                    <a:pt x="853948" y="412750"/>
                  </a:lnTo>
                  <a:lnTo>
                    <a:pt x="856869" y="403948"/>
                  </a:lnTo>
                  <a:lnTo>
                    <a:pt x="858977" y="394449"/>
                  </a:lnTo>
                  <a:lnTo>
                    <a:pt x="860247" y="384276"/>
                  </a:lnTo>
                  <a:lnTo>
                    <a:pt x="860679" y="373380"/>
                  </a:lnTo>
                  <a:lnTo>
                    <a:pt x="838327" y="371983"/>
                  </a:lnTo>
                  <a:lnTo>
                    <a:pt x="837895" y="381647"/>
                  </a:lnTo>
                  <a:lnTo>
                    <a:pt x="836777" y="390817"/>
                  </a:lnTo>
                  <a:lnTo>
                    <a:pt x="821169" y="427926"/>
                  </a:lnTo>
                  <a:lnTo>
                    <a:pt x="790448" y="446405"/>
                  </a:lnTo>
                  <a:lnTo>
                    <a:pt x="790448" y="466852"/>
                  </a:lnTo>
                  <a:lnTo>
                    <a:pt x="830084" y="449503"/>
                  </a:lnTo>
                  <a:lnTo>
                    <a:pt x="845312" y="430530"/>
                  </a:lnTo>
                  <a:lnTo>
                    <a:pt x="890905" y="465455"/>
                  </a:lnTo>
                  <a:lnTo>
                    <a:pt x="903605" y="450596"/>
                  </a:lnTo>
                  <a:close/>
                </a:path>
                <a:path w="1383664" h="900429">
                  <a:moveTo>
                    <a:pt x="904494" y="68453"/>
                  </a:moveTo>
                  <a:lnTo>
                    <a:pt x="883894" y="56642"/>
                  </a:lnTo>
                  <a:lnTo>
                    <a:pt x="854456" y="39751"/>
                  </a:lnTo>
                  <a:lnTo>
                    <a:pt x="856488" y="34925"/>
                  </a:lnTo>
                  <a:lnTo>
                    <a:pt x="857631" y="29972"/>
                  </a:lnTo>
                  <a:lnTo>
                    <a:pt x="858012" y="24765"/>
                  </a:lnTo>
                  <a:lnTo>
                    <a:pt x="899287" y="24765"/>
                  </a:lnTo>
                  <a:lnTo>
                    <a:pt x="899287" y="5588"/>
                  </a:lnTo>
                  <a:lnTo>
                    <a:pt x="792099" y="5588"/>
                  </a:lnTo>
                  <a:lnTo>
                    <a:pt x="792099" y="24765"/>
                  </a:lnTo>
                  <a:lnTo>
                    <a:pt x="835660" y="24765"/>
                  </a:lnTo>
                  <a:lnTo>
                    <a:pt x="834097" y="32346"/>
                  </a:lnTo>
                  <a:lnTo>
                    <a:pt x="808367" y="61595"/>
                  </a:lnTo>
                  <a:lnTo>
                    <a:pt x="790067" y="66548"/>
                  </a:lnTo>
                  <a:lnTo>
                    <a:pt x="790067" y="86360"/>
                  </a:lnTo>
                  <a:lnTo>
                    <a:pt x="830630" y="72402"/>
                  </a:lnTo>
                  <a:lnTo>
                    <a:pt x="845947" y="56642"/>
                  </a:lnTo>
                  <a:lnTo>
                    <a:pt x="894461" y="84836"/>
                  </a:lnTo>
                  <a:lnTo>
                    <a:pt x="904494" y="68453"/>
                  </a:lnTo>
                  <a:close/>
                </a:path>
                <a:path w="1383664" h="900429">
                  <a:moveTo>
                    <a:pt x="938911" y="91313"/>
                  </a:moveTo>
                  <a:lnTo>
                    <a:pt x="916940" y="91313"/>
                  </a:lnTo>
                  <a:lnTo>
                    <a:pt x="916940" y="108966"/>
                  </a:lnTo>
                  <a:lnTo>
                    <a:pt x="916940" y="127508"/>
                  </a:lnTo>
                  <a:lnTo>
                    <a:pt x="916940" y="143891"/>
                  </a:lnTo>
                  <a:lnTo>
                    <a:pt x="821690" y="143891"/>
                  </a:lnTo>
                  <a:lnTo>
                    <a:pt x="821690" y="127508"/>
                  </a:lnTo>
                  <a:lnTo>
                    <a:pt x="916940" y="127508"/>
                  </a:lnTo>
                  <a:lnTo>
                    <a:pt x="916940" y="108966"/>
                  </a:lnTo>
                  <a:lnTo>
                    <a:pt x="821690" y="108966"/>
                  </a:lnTo>
                  <a:lnTo>
                    <a:pt x="821690" y="91313"/>
                  </a:lnTo>
                  <a:lnTo>
                    <a:pt x="799719" y="91313"/>
                  </a:lnTo>
                  <a:lnTo>
                    <a:pt x="799719" y="162560"/>
                  </a:lnTo>
                  <a:lnTo>
                    <a:pt x="938911" y="162560"/>
                  </a:lnTo>
                  <a:lnTo>
                    <a:pt x="938911" y="143891"/>
                  </a:lnTo>
                  <a:lnTo>
                    <a:pt x="938911" y="127508"/>
                  </a:lnTo>
                  <a:lnTo>
                    <a:pt x="938911" y="108966"/>
                  </a:lnTo>
                  <a:lnTo>
                    <a:pt x="938911" y="91313"/>
                  </a:lnTo>
                  <a:close/>
                </a:path>
                <a:path w="1383664" h="900429">
                  <a:moveTo>
                    <a:pt x="938911" y="1397"/>
                  </a:moveTo>
                  <a:lnTo>
                    <a:pt x="916559" y="1397"/>
                  </a:lnTo>
                  <a:lnTo>
                    <a:pt x="916559" y="88011"/>
                  </a:lnTo>
                  <a:lnTo>
                    <a:pt x="938911" y="88011"/>
                  </a:lnTo>
                  <a:lnTo>
                    <a:pt x="938911" y="1397"/>
                  </a:lnTo>
                  <a:close/>
                </a:path>
                <a:path w="1383664" h="900429">
                  <a:moveTo>
                    <a:pt x="944245" y="842899"/>
                  </a:moveTo>
                  <a:lnTo>
                    <a:pt x="803148" y="842899"/>
                  </a:lnTo>
                  <a:lnTo>
                    <a:pt x="803148" y="862457"/>
                  </a:lnTo>
                  <a:lnTo>
                    <a:pt x="921512" y="862457"/>
                  </a:lnTo>
                  <a:lnTo>
                    <a:pt x="921512" y="900188"/>
                  </a:lnTo>
                  <a:lnTo>
                    <a:pt x="944245" y="900188"/>
                  </a:lnTo>
                  <a:lnTo>
                    <a:pt x="944245" y="842899"/>
                  </a:lnTo>
                  <a:close/>
                </a:path>
                <a:path w="1383664" h="900429">
                  <a:moveTo>
                    <a:pt x="944245" y="736981"/>
                  </a:moveTo>
                  <a:lnTo>
                    <a:pt x="921893" y="736981"/>
                  </a:lnTo>
                  <a:lnTo>
                    <a:pt x="921893" y="766064"/>
                  </a:lnTo>
                  <a:lnTo>
                    <a:pt x="883412" y="766064"/>
                  </a:lnTo>
                  <a:lnTo>
                    <a:pt x="883412" y="786511"/>
                  </a:lnTo>
                  <a:lnTo>
                    <a:pt x="921893" y="786511"/>
                  </a:lnTo>
                  <a:lnTo>
                    <a:pt x="921893" y="837692"/>
                  </a:lnTo>
                  <a:lnTo>
                    <a:pt x="944245" y="837692"/>
                  </a:lnTo>
                  <a:lnTo>
                    <a:pt x="944245" y="736981"/>
                  </a:lnTo>
                  <a:close/>
                </a:path>
                <a:path w="1383664" h="900429">
                  <a:moveTo>
                    <a:pt x="944245" y="476504"/>
                  </a:moveTo>
                  <a:lnTo>
                    <a:pt x="803148" y="476504"/>
                  </a:lnTo>
                  <a:lnTo>
                    <a:pt x="803148" y="496189"/>
                  </a:lnTo>
                  <a:lnTo>
                    <a:pt x="921512" y="496189"/>
                  </a:lnTo>
                  <a:lnTo>
                    <a:pt x="921512" y="533908"/>
                  </a:lnTo>
                  <a:lnTo>
                    <a:pt x="944245" y="533908"/>
                  </a:lnTo>
                  <a:lnTo>
                    <a:pt x="944245" y="476504"/>
                  </a:lnTo>
                  <a:close/>
                </a:path>
                <a:path w="1383664" h="900429">
                  <a:moveTo>
                    <a:pt x="944245" y="370586"/>
                  </a:moveTo>
                  <a:lnTo>
                    <a:pt x="921893" y="370586"/>
                  </a:lnTo>
                  <a:lnTo>
                    <a:pt x="921893" y="399796"/>
                  </a:lnTo>
                  <a:lnTo>
                    <a:pt x="883412" y="399796"/>
                  </a:lnTo>
                  <a:lnTo>
                    <a:pt x="883412" y="420116"/>
                  </a:lnTo>
                  <a:lnTo>
                    <a:pt x="921893" y="420116"/>
                  </a:lnTo>
                  <a:lnTo>
                    <a:pt x="921893" y="471424"/>
                  </a:lnTo>
                  <a:lnTo>
                    <a:pt x="944245" y="471424"/>
                  </a:lnTo>
                  <a:lnTo>
                    <a:pt x="944245" y="370586"/>
                  </a:lnTo>
                  <a:close/>
                </a:path>
                <a:path w="1383664" h="900429">
                  <a:moveTo>
                    <a:pt x="1127887" y="740918"/>
                  </a:moveTo>
                  <a:lnTo>
                    <a:pt x="1033145" y="740918"/>
                  </a:lnTo>
                  <a:lnTo>
                    <a:pt x="1033145" y="759968"/>
                  </a:lnTo>
                  <a:lnTo>
                    <a:pt x="1105662" y="759968"/>
                  </a:lnTo>
                  <a:lnTo>
                    <a:pt x="1105662" y="761873"/>
                  </a:lnTo>
                  <a:lnTo>
                    <a:pt x="1077125" y="792137"/>
                  </a:lnTo>
                  <a:lnTo>
                    <a:pt x="1033145" y="797179"/>
                  </a:lnTo>
                  <a:lnTo>
                    <a:pt x="1033145" y="816229"/>
                  </a:lnTo>
                  <a:lnTo>
                    <a:pt x="1073061" y="812723"/>
                  </a:lnTo>
                  <a:lnTo>
                    <a:pt x="1113891" y="794270"/>
                  </a:lnTo>
                  <a:lnTo>
                    <a:pt x="1127760" y="759968"/>
                  </a:lnTo>
                  <a:lnTo>
                    <a:pt x="1127887" y="740918"/>
                  </a:lnTo>
                  <a:close/>
                </a:path>
                <a:path w="1383664" h="900429">
                  <a:moveTo>
                    <a:pt x="1182116" y="736981"/>
                  </a:moveTo>
                  <a:lnTo>
                    <a:pt x="1159764" y="736981"/>
                  </a:lnTo>
                  <a:lnTo>
                    <a:pt x="1159764" y="752602"/>
                  </a:lnTo>
                  <a:lnTo>
                    <a:pt x="1131951" y="752602"/>
                  </a:lnTo>
                  <a:lnTo>
                    <a:pt x="1131951" y="771271"/>
                  </a:lnTo>
                  <a:lnTo>
                    <a:pt x="1159764" y="771271"/>
                  </a:lnTo>
                  <a:lnTo>
                    <a:pt x="1159764" y="784225"/>
                  </a:lnTo>
                  <a:lnTo>
                    <a:pt x="1125093" y="784225"/>
                  </a:lnTo>
                  <a:lnTo>
                    <a:pt x="1125093" y="802894"/>
                  </a:lnTo>
                  <a:lnTo>
                    <a:pt x="1159764" y="802894"/>
                  </a:lnTo>
                  <a:lnTo>
                    <a:pt x="1159764" y="819023"/>
                  </a:lnTo>
                  <a:lnTo>
                    <a:pt x="1182116" y="819023"/>
                  </a:lnTo>
                  <a:lnTo>
                    <a:pt x="1182116" y="736981"/>
                  </a:lnTo>
                  <a:close/>
                </a:path>
                <a:path w="1383664" h="900429">
                  <a:moveTo>
                    <a:pt x="1186053" y="879856"/>
                  </a:moveTo>
                  <a:lnTo>
                    <a:pt x="1065276" y="879856"/>
                  </a:lnTo>
                  <a:lnTo>
                    <a:pt x="1065276" y="869696"/>
                  </a:lnTo>
                  <a:lnTo>
                    <a:pt x="1182116" y="869696"/>
                  </a:lnTo>
                  <a:lnTo>
                    <a:pt x="1182116" y="823849"/>
                  </a:lnTo>
                  <a:lnTo>
                    <a:pt x="1042797" y="823849"/>
                  </a:lnTo>
                  <a:lnTo>
                    <a:pt x="1042797" y="842137"/>
                  </a:lnTo>
                  <a:lnTo>
                    <a:pt x="1160018" y="842137"/>
                  </a:lnTo>
                  <a:lnTo>
                    <a:pt x="1160018" y="852170"/>
                  </a:lnTo>
                  <a:lnTo>
                    <a:pt x="1043178" y="852170"/>
                  </a:lnTo>
                  <a:lnTo>
                    <a:pt x="1043178" y="898144"/>
                  </a:lnTo>
                  <a:lnTo>
                    <a:pt x="1186053" y="898144"/>
                  </a:lnTo>
                  <a:lnTo>
                    <a:pt x="1186053" y="879856"/>
                  </a:lnTo>
                  <a:close/>
                </a:path>
                <a:path w="1383664" h="900429">
                  <a:moveTo>
                    <a:pt x="1313434" y="743077"/>
                  </a:moveTo>
                  <a:lnTo>
                    <a:pt x="1218184" y="743077"/>
                  </a:lnTo>
                  <a:lnTo>
                    <a:pt x="1218184" y="763778"/>
                  </a:lnTo>
                  <a:lnTo>
                    <a:pt x="1290955" y="763778"/>
                  </a:lnTo>
                  <a:lnTo>
                    <a:pt x="1290955" y="848360"/>
                  </a:lnTo>
                  <a:lnTo>
                    <a:pt x="1313434" y="848360"/>
                  </a:lnTo>
                  <a:lnTo>
                    <a:pt x="1313434" y="743077"/>
                  </a:lnTo>
                  <a:close/>
                </a:path>
                <a:path w="1383664" h="900429">
                  <a:moveTo>
                    <a:pt x="1329309" y="862850"/>
                  </a:moveTo>
                  <a:lnTo>
                    <a:pt x="1319187" y="865847"/>
                  </a:lnTo>
                  <a:lnTo>
                    <a:pt x="1306766" y="867981"/>
                  </a:lnTo>
                  <a:lnTo>
                    <a:pt x="1292047" y="869276"/>
                  </a:lnTo>
                  <a:lnTo>
                    <a:pt x="1275080" y="869696"/>
                  </a:lnTo>
                  <a:lnTo>
                    <a:pt x="1262761" y="869696"/>
                  </a:lnTo>
                  <a:lnTo>
                    <a:pt x="1262761" y="801878"/>
                  </a:lnTo>
                  <a:lnTo>
                    <a:pt x="1240282" y="801878"/>
                  </a:lnTo>
                  <a:lnTo>
                    <a:pt x="1240282" y="869696"/>
                  </a:lnTo>
                  <a:lnTo>
                    <a:pt x="1212469" y="869696"/>
                  </a:lnTo>
                  <a:lnTo>
                    <a:pt x="1212469" y="890663"/>
                  </a:lnTo>
                  <a:lnTo>
                    <a:pt x="1275334" y="890663"/>
                  </a:lnTo>
                  <a:lnTo>
                    <a:pt x="1292212" y="890206"/>
                  </a:lnTo>
                  <a:lnTo>
                    <a:pt x="1306842" y="888847"/>
                  </a:lnTo>
                  <a:lnTo>
                    <a:pt x="1319212" y="886587"/>
                  </a:lnTo>
                  <a:lnTo>
                    <a:pt x="1329309" y="883412"/>
                  </a:lnTo>
                  <a:lnTo>
                    <a:pt x="1329309" y="862850"/>
                  </a:lnTo>
                  <a:close/>
                </a:path>
                <a:path w="1383664" h="900429">
                  <a:moveTo>
                    <a:pt x="1383157" y="800227"/>
                  </a:moveTo>
                  <a:lnTo>
                    <a:pt x="1361059" y="800227"/>
                  </a:lnTo>
                  <a:lnTo>
                    <a:pt x="1361059" y="736981"/>
                  </a:lnTo>
                  <a:lnTo>
                    <a:pt x="1338834" y="736981"/>
                  </a:lnTo>
                  <a:lnTo>
                    <a:pt x="1338834" y="900188"/>
                  </a:lnTo>
                  <a:lnTo>
                    <a:pt x="1361059" y="900188"/>
                  </a:lnTo>
                  <a:lnTo>
                    <a:pt x="1361059" y="821563"/>
                  </a:lnTo>
                  <a:lnTo>
                    <a:pt x="1383157" y="821563"/>
                  </a:lnTo>
                  <a:lnTo>
                    <a:pt x="1383157" y="800227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157853" y="4578095"/>
              <a:ext cx="363220" cy="571500"/>
            </a:xfrm>
            <a:custGeom>
              <a:avLst/>
              <a:gdLst/>
              <a:ahLst/>
              <a:cxnLst/>
              <a:rect l="l" t="t" r="r" b="b"/>
              <a:pathLst>
                <a:path w="363220" h="571500">
                  <a:moveTo>
                    <a:pt x="140462" y="529844"/>
                  </a:moveTo>
                  <a:lnTo>
                    <a:pt x="49403" y="529844"/>
                  </a:lnTo>
                  <a:lnTo>
                    <a:pt x="95758" y="487426"/>
                  </a:lnTo>
                  <a:lnTo>
                    <a:pt x="105562" y="477050"/>
                  </a:lnTo>
                  <a:lnTo>
                    <a:pt x="129552" y="444322"/>
                  </a:lnTo>
                  <a:lnTo>
                    <a:pt x="134493" y="422529"/>
                  </a:lnTo>
                  <a:lnTo>
                    <a:pt x="133985" y="414566"/>
                  </a:lnTo>
                  <a:lnTo>
                    <a:pt x="132524" y="407022"/>
                  </a:lnTo>
                  <a:lnTo>
                    <a:pt x="130098" y="399948"/>
                  </a:lnTo>
                  <a:lnTo>
                    <a:pt x="126746" y="393319"/>
                  </a:lnTo>
                  <a:lnTo>
                    <a:pt x="125488" y="391541"/>
                  </a:lnTo>
                  <a:lnTo>
                    <a:pt x="122453" y="387223"/>
                  </a:lnTo>
                  <a:lnTo>
                    <a:pt x="81229" y="366826"/>
                  </a:lnTo>
                  <a:lnTo>
                    <a:pt x="72263" y="366395"/>
                  </a:lnTo>
                  <a:lnTo>
                    <a:pt x="63106" y="366928"/>
                  </a:lnTo>
                  <a:lnTo>
                    <a:pt x="26200" y="384390"/>
                  </a:lnTo>
                  <a:lnTo>
                    <a:pt x="9486" y="420687"/>
                  </a:lnTo>
                  <a:lnTo>
                    <a:pt x="9017" y="429895"/>
                  </a:lnTo>
                  <a:lnTo>
                    <a:pt x="37084" y="429895"/>
                  </a:lnTo>
                  <a:lnTo>
                    <a:pt x="37084" y="421894"/>
                  </a:lnTo>
                  <a:lnTo>
                    <a:pt x="38481" y="415163"/>
                  </a:lnTo>
                  <a:lnTo>
                    <a:pt x="41148" y="409702"/>
                  </a:lnTo>
                  <a:lnTo>
                    <a:pt x="43942" y="404241"/>
                  </a:lnTo>
                  <a:lnTo>
                    <a:pt x="47879" y="399796"/>
                  </a:lnTo>
                  <a:lnTo>
                    <a:pt x="53213" y="396494"/>
                  </a:lnTo>
                  <a:lnTo>
                    <a:pt x="58420" y="393192"/>
                  </a:lnTo>
                  <a:lnTo>
                    <a:pt x="64770" y="391541"/>
                  </a:lnTo>
                  <a:lnTo>
                    <a:pt x="72009" y="391541"/>
                  </a:lnTo>
                  <a:lnTo>
                    <a:pt x="106553" y="412877"/>
                  </a:lnTo>
                  <a:lnTo>
                    <a:pt x="106553" y="428752"/>
                  </a:lnTo>
                  <a:lnTo>
                    <a:pt x="85026" y="463181"/>
                  </a:lnTo>
                  <a:lnTo>
                    <a:pt x="11049" y="536321"/>
                  </a:lnTo>
                  <a:lnTo>
                    <a:pt x="11049" y="554482"/>
                  </a:lnTo>
                  <a:lnTo>
                    <a:pt x="140462" y="554482"/>
                  </a:lnTo>
                  <a:lnTo>
                    <a:pt x="140462" y="529844"/>
                  </a:lnTo>
                  <a:close/>
                </a:path>
                <a:path w="363220" h="571500">
                  <a:moveTo>
                    <a:pt x="140462" y="163449"/>
                  </a:moveTo>
                  <a:lnTo>
                    <a:pt x="49403" y="163449"/>
                  </a:lnTo>
                  <a:lnTo>
                    <a:pt x="95758" y="121031"/>
                  </a:lnTo>
                  <a:lnTo>
                    <a:pt x="105562" y="110731"/>
                  </a:lnTo>
                  <a:lnTo>
                    <a:pt x="129552" y="78041"/>
                  </a:lnTo>
                  <a:lnTo>
                    <a:pt x="134493" y="56134"/>
                  </a:lnTo>
                  <a:lnTo>
                    <a:pt x="133985" y="48171"/>
                  </a:lnTo>
                  <a:lnTo>
                    <a:pt x="132524" y="40627"/>
                  </a:lnTo>
                  <a:lnTo>
                    <a:pt x="130098" y="33553"/>
                  </a:lnTo>
                  <a:lnTo>
                    <a:pt x="126746" y="26924"/>
                  </a:lnTo>
                  <a:lnTo>
                    <a:pt x="125488" y="25146"/>
                  </a:lnTo>
                  <a:lnTo>
                    <a:pt x="122453" y="20828"/>
                  </a:lnTo>
                  <a:lnTo>
                    <a:pt x="81229" y="457"/>
                  </a:lnTo>
                  <a:lnTo>
                    <a:pt x="72263" y="0"/>
                  </a:lnTo>
                  <a:lnTo>
                    <a:pt x="63106" y="533"/>
                  </a:lnTo>
                  <a:lnTo>
                    <a:pt x="26200" y="18008"/>
                  </a:lnTo>
                  <a:lnTo>
                    <a:pt x="9486" y="54343"/>
                  </a:lnTo>
                  <a:lnTo>
                    <a:pt x="9017" y="63627"/>
                  </a:lnTo>
                  <a:lnTo>
                    <a:pt x="37084" y="63627"/>
                  </a:lnTo>
                  <a:lnTo>
                    <a:pt x="37084" y="55499"/>
                  </a:lnTo>
                  <a:lnTo>
                    <a:pt x="38481" y="48768"/>
                  </a:lnTo>
                  <a:lnTo>
                    <a:pt x="41148" y="43307"/>
                  </a:lnTo>
                  <a:lnTo>
                    <a:pt x="43942" y="37846"/>
                  </a:lnTo>
                  <a:lnTo>
                    <a:pt x="47879" y="33401"/>
                  </a:lnTo>
                  <a:lnTo>
                    <a:pt x="53213" y="30099"/>
                  </a:lnTo>
                  <a:lnTo>
                    <a:pt x="58420" y="26797"/>
                  </a:lnTo>
                  <a:lnTo>
                    <a:pt x="64770" y="25146"/>
                  </a:lnTo>
                  <a:lnTo>
                    <a:pt x="72009" y="25146"/>
                  </a:lnTo>
                  <a:lnTo>
                    <a:pt x="106553" y="46609"/>
                  </a:lnTo>
                  <a:lnTo>
                    <a:pt x="106553" y="62357"/>
                  </a:lnTo>
                  <a:lnTo>
                    <a:pt x="85026" y="96786"/>
                  </a:lnTo>
                  <a:lnTo>
                    <a:pt x="11049" y="170053"/>
                  </a:lnTo>
                  <a:lnTo>
                    <a:pt x="11049" y="188214"/>
                  </a:lnTo>
                  <a:lnTo>
                    <a:pt x="140462" y="188214"/>
                  </a:lnTo>
                  <a:lnTo>
                    <a:pt x="140462" y="163449"/>
                  </a:lnTo>
                  <a:close/>
                </a:path>
                <a:path w="363220" h="571500">
                  <a:moveTo>
                    <a:pt x="200152" y="544449"/>
                  </a:moveTo>
                  <a:lnTo>
                    <a:pt x="200088" y="534289"/>
                  </a:lnTo>
                  <a:lnTo>
                    <a:pt x="198374" y="530098"/>
                  </a:lnTo>
                  <a:lnTo>
                    <a:pt x="194945" y="526669"/>
                  </a:lnTo>
                  <a:lnTo>
                    <a:pt x="191516" y="523113"/>
                  </a:lnTo>
                  <a:lnTo>
                    <a:pt x="187198" y="521335"/>
                  </a:lnTo>
                  <a:lnTo>
                    <a:pt x="176911" y="521335"/>
                  </a:lnTo>
                  <a:lnTo>
                    <a:pt x="172593" y="523113"/>
                  </a:lnTo>
                  <a:lnTo>
                    <a:pt x="169164" y="526669"/>
                  </a:lnTo>
                  <a:lnTo>
                    <a:pt x="165608" y="530098"/>
                  </a:lnTo>
                  <a:lnTo>
                    <a:pt x="163957" y="534289"/>
                  </a:lnTo>
                  <a:lnTo>
                    <a:pt x="163957" y="544449"/>
                  </a:lnTo>
                  <a:lnTo>
                    <a:pt x="165608" y="548767"/>
                  </a:lnTo>
                  <a:lnTo>
                    <a:pt x="172593" y="555752"/>
                  </a:lnTo>
                  <a:lnTo>
                    <a:pt x="176911" y="557530"/>
                  </a:lnTo>
                  <a:lnTo>
                    <a:pt x="187198" y="557530"/>
                  </a:lnTo>
                  <a:lnTo>
                    <a:pt x="191516" y="555752"/>
                  </a:lnTo>
                  <a:lnTo>
                    <a:pt x="194945" y="552196"/>
                  </a:lnTo>
                  <a:lnTo>
                    <a:pt x="198374" y="548767"/>
                  </a:lnTo>
                  <a:lnTo>
                    <a:pt x="200152" y="544449"/>
                  </a:lnTo>
                  <a:close/>
                </a:path>
                <a:path w="363220" h="571500">
                  <a:moveTo>
                    <a:pt x="200152" y="168021"/>
                  </a:moveTo>
                  <a:lnTo>
                    <a:pt x="198374" y="163830"/>
                  </a:lnTo>
                  <a:lnTo>
                    <a:pt x="194945" y="160274"/>
                  </a:lnTo>
                  <a:lnTo>
                    <a:pt x="191516" y="156845"/>
                  </a:lnTo>
                  <a:lnTo>
                    <a:pt x="187198" y="155067"/>
                  </a:lnTo>
                  <a:lnTo>
                    <a:pt x="176911" y="155067"/>
                  </a:lnTo>
                  <a:lnTo>
                    <a:pt x="172593" y="156718"/>
                  </a:lnTo>
                  <a:lnTo>
                    <a:pt x="169164" y="160274"/>
                  </a:lnTo>
                  <a:lnTo>
                    <a:pt x="165608" y="163703"/>
                  </a:lnTo>
                  <a:lnTo>
                    <a:pt x="163957" y="168021"/>
                  </a:lnTo>
                  <a:lnTo>
                    <a:pt x="163957" y="178181"/>
                  </a:lnTo>
                  <a:lnTo>
                    <a:pt x="165608" y="182372"/>
                  </a:lnTo>
                  <a:lnTo>
                    <a:pt x="172593" y="189357"/>
                  </a:lnTo>
                  <a:lnTo>
                    <a:pt x="176911" y="191135"/>
                  </a:lnTo>
                  <a:lnTo>
                    <a:pt x="187198" y="191135"/>
                  </a:lnTo>
                  <a:lnTo>
                    <a:pt x="191516" y="189357"/>
                  </a:lnTo>
                  <a:lnTo>
                    <a:pt x="194945" y="185928"/>
                  </a:lnTo>
                  <a:lnTo>
                    <a:pt x="198374" y="182372"/>
                  </a:lnTo>
                  <a:lnTo>
                    <a:pt x="200088" y="178181"/>
                  </a:lnTo>
                  <a:lnTo>
                    <a:pt x="200152" y="168021"/>
                  </a:lnTo>
                  <a:close/>
                </a:path>
                <a:path w="363220" h="571500">
                  <a:moveTo>
                    <a:pt x="287274" y="4445"/>
                  </a:moveTo>
                  <a:lnTo>
                    <a:pt x="221996" y="4445"/>
                  </a:lnTo>
                  <a:lnTo>
                    <a:pt x="221996" y="29337"/>
                  </a:lnTo>
                  <a:lnTo>
                    <a:pt x="259207" y="29337"/>
                  </a:lnTo>
                  <a:lnTo>
                    <a:pt x="259207" y="188214"/>
                  </a:lnTo>
                  <a:lnTo>
                    <a:pt x="287274" y="188214"/>
                  </a:lnTo>
                  <a:lnTo>
                    <a:pt x="287274" y="4445"/>
                  </a:lnTo>
                  <a:close/>
                </a:path>
                <a:path w="363220" h="571500">
                  <a:moveTo>
                    <a:pt x="316992" y="192532"/>
                  </a:moveTo>
                  <a:lnTo>
                    <a:pt x="0" y="192532"/>
                  </a:lnTo>
                  <a:lnTo>
                    <a:pt x="0" y="204724"/>
                  </a:lnTo>
                  <a:lnTo>
                    <a:pt x="316992" y="204724"/>
                  </a:lnTo>
                  <a:lnTo>
                    <a:pt x="316992" y="192532"/>
                  </a:lnTo>
                  <a:close/>
                </a:path>
                <a:path w="363220" h="571500">
                  <a:moveTo>
                    <a:pt x="352298" y="529844"/>
                  </a:moveTo>
                  <a:lnTo>
                    <a:pt x="261239" y="529844"/>
                  </a:lnTo>
                  <a:lnTo>
                    <a:pt x="307594" y="487426"/>
                  </a:lnTo>
                  <a:lnTo>
                    <a:pt x="317398" y="477050"/>
                  </a:lnTo>
                  <a:lnTo>
                    <a:pt x="341388" y="444322"/>
                  </a:lnTo>
                  <a:lnTo>
                    <a:pt x="346329" y="422529"/>
                  </a:lnTo>
                  <a:lnTo>
                    <a:pt x="345821" y="414566"/>
                  </a:lnTo>
                  <a:lnTo>
                    <a:pt x="344360" y="407022"/>
                  </a:lnTo>
                  <a:lnTo>
                    <a:pt x="341934" y="399948"/>
                  </a:lnTo>
                  <a:lnTo>
                    <a:pt x="338582" y="393319"/>
                  </a:lnTo>
                  <a:lnTo>
                    <a:pt x="337324" y="391541"/>
                  </a:lnTo>
                  <a:lnTo>
                    <a:pt x="334289" y="387223"/>
                  </a:lnTo>
                  <a:lnTo>
                    <a:pt x="293065" y="366826"/>
                  </a:lnTo>
                  <a:lnTo>
                    <a:pt x="284099" y="366395"/>
                  </a:lnTo>
                  <a:lnTo>
                    <a:pt x="274942" y="366928"/>
                  </a:lnTo>
                  <a:lnTo>
                    <a:pt x="238036" y="384390"/>
                  </a:lnTo>
                  <a:lnTo>
                    <a:pt x="221322" y="420687"/>
                  </a:lnTo>
                  <a:lnTo>
                    <a:pt x="220853" y="429895"/>
                  </a:lnTo>
                  <a:lnTo>
                    <a:pt x="248920" y="429895"/>
                  </a:lnTo>
                  <a:lnTo>
                    <a:pt x="248920" y="421894"/>
                  </a:lnTo>
                  <a:lnTo>
                    <a:pt x="250317" y="415163"/>
                  </a:lnTo>
                  <a:lnTo>
                    <a:pt x="252984" y="409702"/>
                  </a:lnTo>
                  <a:lnTo>
                    <a:pt x="255778" y="404241"/>
                  </a:lnTo>
                  <a:lnTo>
                    <a:pt x="259715" y="399796"/>
                  </a:lnTo>
                  <a:lnTo>
                    <a:pt x="265049" y="396494"/>
                  </a:lnTo>
                  <a:lnTo>
                    <a:pt x="270256" y="393192"/>
                  </a:lnTo>
                  <a:lnTo>
                    <a:pt x="276606" y="391541"/>
                  </a:lnTo>
                  <a:lnTo>
                    <a:pt x="283845" y="391541"/>
                  </a:lnTo>
                  <a:lnTo>
                    <a:pt x="318389" y="412877"/>
                  </a:lnTo>
                  <a:lnTo>
                    <a:pt x="318389" y="428752"/>
                  </a:lnTo>
                  <a:lnTo>
                    <a:pt x="296862" y="463181"/>
                  </a:lnTo>
                  <a:lnTo>
                    <a:pt x="222885" y="536321"/>
                  </a:lnTo>
                  <a:lnTo>
                    <a:pt x="222885" y="554482"/>
                  </a:lnTo>
                  <a:lnTo>
                    <a:pt x="352298" y="554482"/>
                  </a:lnTo>
                  <a:lnTo>
                    <a:pt x="352298" y="529844"/>
                  </a:lnTo>
                  <a:close/>
                </a:path>
                <a:path w="363220" h="571500">
                  <a:moveTo>
                    <a:pt x="362712" y="558927"/>
                  </a:moveTo>
                  <a:lnTo>
                    <a:pt x="0" y="558927"/>
                  </a:lnTo>
                  <a:lnTo>
                    <a:pt x="0" y="571119"/>
                  </a:lnTo>
                  <a:lnTo>
                    <a:pt x="362712" y="571119"/>
                  </a:lnTo>
                  <a:lnTo>
                    <a:pt x="362712" y="558927"/>
                  </a:lnTo>
                  <a:close/>
                </a:path>
              </a:pathLst>
            </a:custGeom>
            <a:solidFill>
              <a:srgbClr val="42427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529709" y="4605020"/>
              <a:ext cx="2167255" cy="542925"/>
            </a:xfrm>
            <a:custGeom>
              <a:avLst/>
              <a:gdLst/>
              <a:ahLst/>
              <a:cxnLst/>
              <a:rect l="l" t="t" r="r" b="b"/>
              <a:pathLst>
                <a:path w="2167254" h="542925">
                  <a:moveTo>
                    <a:pt x="148082" y="442595"/>
                  </a:moveTo>
                  <a:lnTo>
                    <a:pt x="147218" y="435749"/>
                  </a:lnTo>
                  <a:lnTo>
                    <a:pt x="144653" y="429666"/>
                  </a:lnTo>
                  <a:lnTo>
                    <a:pt x="144322" y="429260"/>
                  </a:lnTo>
                  <a:lnTo>
                    <a:pt x="140360" y="424370"/>
                  </a:lnTo>
                  <a:lnTo>
                    <a:pt x="134366" y="419862"/>
                  </a:lnTo>
                  <a:lnTo>
                    <a:pt x="127025" y="416293"/>
                  </a:lnTo>
                  <a:lnTo>
                    <a:pt x="126746" y="416217"/>
                  </a:lnTo>
                  <a:lnTo>
                    <a:pt x="126746" y="438912"/>
                  </a:lnTo>
                  <a:lnTo>
                    <a:pt x="126746" y="446278"/>
                  </a:lnTo>
                  <a:lnTo>
                    <a:pt x="124333" y="449453"/>
                  </a:lnTo>
                  <a:lnTo>
                    <a:pt x="114681" y="454279"/>
                  </a:lnTo>
                  <a:lnTo>
                    <a:pt x="107950" y="455549"/>
                  </a:lnTo>
                  <a:lnTo>
                    <a:pt x="90932" y="455549"/>
                  </a:lnTo>
                  <a:lnTo>
                    <a:pt x="84201" y="454279"/>
                  </a:lnTo>
                  <a:lnTo>
                    <a:pt x="79502" y="451866"/>
                  </a:lnTo>
                  <a:lnTo>
                    <a:pt x="74676" y="449453"/>
                  </a:lnTo>
                  <a:lnTo>
                    <a:pt x="72263" y="446278"/>
                  </a:lnTo>
                  <a:lnTo>
                    <a:pt x="72263" y="438912"/>
                  </a:lnTo>
                  <a:lnTo>
                    <a:pt x="74676" y="435737"/>
                  </a:lnTo>
                  <a:lnTo>
                    <a:pt x="79502" y="433070"/>
                  </a:lnTo>
                  <a:lnTo>
                    <a:pt x="84328" y="430530"/>
                  </a:lnTo>
                  <a:lnTo>
                    <a:pt x="90932" y="429260"/>
                  </a:lnTo>
                  <a:lnTo>
                    <a:pt x="107950" y="429260"/>
                  </a:lnTo>
                  <a:lnTo>
                    <a:pt x="114681" y="430530"/>
                  </a:lnTo>
                  <a:lnTo>
                    <a:pt x="119507" y="433197"/>
                  </a:lnTo>
                  <a:lnTo>
                    <a:pt x="124333" y="435749"/>
                  </a:lnTo>
                  <a:lnTo>
                    <a:pt x="99441" y="411734"/>
                  </a:lnTo>
                  <a:lnTo>
                    <a:pt x="89319" y="412242"/>
                  </a:lnTo>
                  <a:lnTo>
                    <a:pt x="54114" y="429552"/>
                  </a:lnTo>
                  <a:lnTo>
                    <a:pt x="50673" y="442595"/>
                  </a:lnTo>
                  <a:lnTo>
                    <a:pt x="51536" y="449453"/>
                  </a:lnTo>
                  <a:lnTo>
                    <a:pt x="89382" y="472579"/>
                  </a:lnTo>
                  <a:lnTo>
                    <a:pt x="99441" y="473075"/>
                  </a:lnTo>
                  <a:lnTo>
                    <a:pt x="109461" y="472579"/>
                  </a:lnTo>
                  <a:lnTo>
                    <a:pt x="144551" y="455549"/>
                  </a:lnTo>
                  <a:lnTo>
                    <a:pt x="147218" y="449440"/>
                  </a:lnTo>
                  <a:lnTo>
                    <a:pt x="148082" y="442595"/>
                  </a:lnTo>
                  <a:close/>
                </a:path>
                <a:path w="2167254" h="542925">
                  <a:moveTo>
                    <a:pt x="151638" y="7239"/>
                  </a:moveTo>
                  <a:lnTo>
                    <a:pt x="129667" y="7239"/>
                  </a:lnTo>
                  <a:lnTo>
                    <a:pt x="129667" y="26416"/>
                  </a:lnTo>
                  <a:lnTo>
                    <a:pt x="129667" y="44323"/>
                  </a:lnTo>
                  <a:lnTo>
                    <a:pt x="129667" y="60325"/>
                  </a:lnTo>
                  <a:lnTo>
                    <a:pt x="33528" y="60325"/>
                  </a:lnTo>
                  <a:lnTo>
                    <a:pt x="33528" y="44323"/>
                  </a:lnTo>
                  <a:lnTo>
                    <a:pt x="129667" y="44323"/>
                  </a:lnTo>
                  <a:lnTo>
                    <a:pt x="129667" y="26416"/>
                  </a:lnTo>
                  <a:lnTo>
                    <a:pt x="33528" y="26416"/>
                  </a:lnTo>
                  <a:lnTo>
                    <a:pt x="33528" y="7239"/>
                  </a:lnTo>
                  <a:lnTo>
                    <a:pt x="11430" y="7239"/>
                  </a:lnTo>
                  <a:lnTo>
                    <a:pt x="11430" y="78867"/>
                  </a:lnTo>
                  <a:lnTo>
                    <a:pt x="151638" y="78867"/>
                  </a:lnTo>
                  <a:lnTo>
                    <a:pt x="151638" y="60325"/>
                  </a:lnTo>
                  <a:lnTo>
                    <a:pt x="151638" y="44323"/>
                  </a:lnTo>
                  <a:lnTo>
                    <a:pt x="151638" y="26416"/>
                  </a:lnTo>
                  <a:lnTo>
                    <a:pt x="151638" y="7239"/>
                  </a:lnTo>
                  <a:close/>
                </a:path>
                <a:path w="2167254" h="542925">
                  <a:moveTo>
                    <a:pt x="154940" y="148336"/>
                  </a:moveTo>
                  <a:lnTo>
                    <a:pt x="33655" y="148336"/>
                  </a:lnTo>
                  <a:lnTo>
                    <a:pt x="33655" y="120904"/>
                  </a:lnTo>
                  <a:lnTo>
                    <a:pt x="11049" y="120904"/>
                  </a:lnTo>
                  <a:lnTo>
                    <a:pt x="11049" y="167640"/>
                  </a:lnTo>
                  <a:lnTo>
                    <a:pt x="154940" y="167640"/>
                  </a:lnTo>
                  <a:lnTo>
                    <a:pt x="154940" y="148336"/>
                  </a:lnTo>
                  <a:close/>
                </a:path>
                <a:path w="2167254" h="542925">
                  <a:moveTo>
                    <a:pt x="155575" y="389001"/>
                  </a:moveTo>
                  <a:lnTo>
                    <a:pt x="110744" y="389001"/>
                  </a:lnTo>
                  <a:lnTo>
                    <a:pt x="110744" y="372618"/>
                  </a:lnTo>
                  <a:lnTo>
                    <a:pt x="88265" y="372618"/>
                  </a:lnTo>
                  <a:lnTo>
                    <a:pt x="88265" y="389001"/>
                  </a:lnTo>
                  <a:lnTo>
                    <a:pt x="43434" y="389001"/>
                  </a:lnTo>
                  <a:lnTo>
                    <a:pt x="43434" y="407162"/>
                  </a:lnTo>
                  <a:lnTo>
                    <a:pt x="155575" y="407162"/>
                  </a:lnTo>
                  <a:lnTo>
                    <a:pt x="155575" y="389001"/>
                  </a:lnTo>
                  <a:close/>
                </a:path>
                <a:path w="2167254" h="542925">
                  <a:moveTo>
                    <a:pt x="163195" y="91059"/>
                  </a:moveTo>
                  <a:lnTo>
                    <a:pt x="0" y="91059"/>
                  </a:lnTo>
                  <a:lnTo>
                    <a:pt x="0" y="110236"/>
                  </a:lnTo>
                  <a:lnTo>
                    <a:pt x="70231" y="110236"/>
                  </a:lnTo>
                  <a:lnTo>
                    <a:pt x="70231" y="135001"/>
                  </a:lnTo>
                  <a:lnTo>
                    <a:pt x="92710" y="135001"/>
                  </a:lnTo>
                  <a:lnTo>
                    <a:pt x="92710" y="110236"/>
                  </a:lnTo>
                  <a:lnTo>
                    <a:pt x="163195" y="110236"/>
                  </a:lnTo>
                  <a:lnTo>
                    <a:pt x="163195" y="91059"/>
                  </a:lnTo>
                  <a:close/>
                </a:path>
                <a:path w="2167254" h="542925">
                  <a:moveTo>
                    <a:pt x="194437" y="507873"/>
                  </a:moveTo>
                  <a:lnTo>
                    <a:pt x="171196" y="483171"/>
                  </a:lnTo>
                  <a:lnTo>
                    <a:pt x="171196" y="504063"/>
                  </a:lnTo>
                  <a:lnTo>
                    <a:pt x="171196" y="511937"/>
                  </a:lnTo>
                  <a:lnTo>
                    <a:pt x="124460" y="520700"/>
                  </a:lnTo>
                  <a:lnTo>
                    <a:pt x="114236" y="520496"/>
                  </a:lnTo>
                  <a:lnTo>
                    <a:pt x="77978" y="511937"/>
                  </a:lnTo>
                  <a:lnTo>
                    <a:pt x="77978" y="504063"/>
                  </a:lnTo>
                  <a:lnTo>
                    <a:pt x="124460" y="495300"/>
                  </a:lnTo>
                  <a:lnTo>
                    <a:pt x="134721" y="495515"/>
                  </a:lnTo>
                  <a:lnTo>
                    <a:pt x="171196" y="504063"/>
                  </a:lnTo>
                  <a:lnTo>
                    <a:pt x="171196" y="483171"/>
                  </a:lnTo>
                  <a:lnTo>
                    <a:pt x="164871" y="481291"/>
                  </a:lnTo>
                  <a:lnTo>
                    <a:pt x="152946" y="479069"/>
                  </a:lnTo>
                  <a:lnTo>
                    <a:pt x="139484" y="477723"/>
                  </a:lnTo>
                  <a:lnTo>
                    <a:pt x="124460" y="477266"/>
                  </a:lnTo>
                  <a:lnTo>
                    <a:pt x="109499" y="477723"/>
                  </a:lnTo>
                  <a:lnTo>
                    <a:pt x="65366" y="488569"/>
                  </a:lnTo>
                  <a:lnTo>
                    <a:pt x="54610" y="507873"/>
                  </a:lnTo>
                  <a:lnTo>
                    <a:pt x="55803" y="515569"/>
                  </a:lnTo>
                  <a:lnTo>
                    <a:pt x="96177" y="536930"/>
                  </a:lnTo>
                  <a:lnTo>
                    <a:pt x="124460" y="538734"/>
                  </a:lnTo>
                  <a:lnTo>
                    <a:pt x="139407" y="538289"/>
                  </a:lnTo>
                  <a:lnTo>
                    <a:pt x="183553" y="527367"/>
                  </a:lnTo>
                  <a:lnTo>
                    <a:pt x="190322" y="520700"/>
                  </a:lnTo>
                  <a:lnTo>
                    <a:pt x="193192" y="515569"/>
                  </a:lnTo>
                  <a:lnTo>
                    <a:pt x="193306" y="514985"/>
                  </a:lnTo>
                  <a:lnTo>
                    <a:pt x="194437" y="507873"/>
                  </a:lnTo>
                  <a:close/>
                </a:path>
                <a:path w="2167254" h="542925">
                  <a:moveTo>
                    <a:pt x="214630" y="395097"/>
                  </a:moveTo>
                  <a:lnTo>
                    <a:pt x="192151" y="395097"/>
                  </a:lnTo>
                  <a:lnTo>
                    <a:pt x="192151" y="375539"/>
                  </a:lnTo>
                  <a:lnTo>
                    <a:pt x="169926" y="375539"/>
                  </a:lnTo>
                  <a:lnTo>
                    <a:pt x="169926" y="476123"/>
                  </a:lnTo>
                  <a:lnTo>
                    <a:pt x="192151" y="476123"/>
                  </a:lnTo>
                  <a:lnTo>
                    <a:pt x="192151" y="449961"/>
                  </a:lnTo>
                  <a:lnTo>
                    <a:pt x="214630" y="449961"/>
                  </a:lnTo>
                  <a:lnTo>
                    <a:pt x="214630" y="430784"/>
                  </a:lnTo>
                  <a:lnTo>
                    <a:pt x="192151" y="430784"/>
                  </a:lnTo>
                  <a:lnTo>
                    <a:pt x="192151" y="414528"/>
                  </a:lnTo>
                  <a:lnTo>
                    <a:pt x="214630" y="414528"/>
                  </a:lnTo>
                  <a:lnTo>
                    <a:pt x="214630" y="395097"/>
                  </a:lnTo>
                  <a:close/>
                </a:path>
                <a:path w="2167254" h="542925">
                  <a:moveTo>
                    <a:pt x="297688" y="86233"/>
                  </a:moveTo>
                  <a:lnTo>
                    <a:pt x="271348" y="66167"/>
                  </a:lnTo>
                  <a:lnTo>
                    <a:pt x="248031" y="48387"/>
                  </a:lnTo>
                  <a:lnTo>
                    <a:pt x="250952" y="39585"/>
                  </a:lnTo>
                  <a:lnTo>
                    <a:pt x="253060" y="30086"/>
                  </a:lnTo>
                  <a:lnTo>
                    <a:pt x="254330" y="19913"/>
                  </a:lnTo>
                  <a:lnTo>
                    <a:pt x="254762" y="9017"/>
                  </a:lnTo>
                  <a:lnTo>
                    <a:pt x="232410" y="7620"/>
                  </a:lnTo>
                  <a:lnTo>
                    <a:pt x="231978" y="17284"/>
                  </a:lnTo>
                  <a:lnTo>
                    <a:pt x="230860" y="26454"/>
                  </a:lnTo>
                  <a:lnTo>
                    <a:pt x="215252" y="63614"/>
                  </a:lnTo>
                  <a:lnTo>
                    <a:pt x="184531" y="82042"/>
                  </a:lnTo>
                  <a:lnTo>
                    <a:pt x="184531" y="102489"/>
                  </a:lnTo>
                  <a:lnTo>
                    <a:pt x="224167" y="85217"/>
                  </a:lnTo>
                  <a:lnTo>
                    <a:pt x="239395" y="66167"/>
                  </a:lnTo>
                  <a:lnTo>
                    <a:pt x="284988" y="101092"/>
                  </a:lnTo>
                  <a:lnTo>
                    <a:pt x="297688" y="86233"/>
                  </a:lnTo>
                  <a:close/>
                </a:path>
                <a:path w="2167254" h="542925">
                  <a:moveTo>
                    <a:pt x="338328" y="112141"/>
                  </a:moveTo>
                  <a:lnTo>
                    <a:pt x="197231" y="112141"/>
                  </a:lnTo>
                  <a:lnTo>
                    <a:pt x="197231" y="131826"/>
                  </a:lnTo>
                  <a:lnTo>
                    <a:pt x="315595" y="131826"/>
                  </a:lnTo>
                  <a:lnTo>
                    <a:pt x="315595" y="169545"/>
                  </a:lnTo>
                  <a:lnTo>
                    <a:pt x="338328" y="169545"/>
                  </a:lnTo>
                  <a:lnTo>
                    <a:pt x="338328" y="112141"/>
                  </a:lnTo>
                  <a:close/>
                </a:path>
                <a:path w="2167254" h="542925">
                  <a:moveTo>
                    <a:pt x="338328" y="6223"/>
                  </a:moveTo>
                  <a:lnTo>
                    <a:pt x="315976" y="6223"/>
                  </a:lnTo>
                  <a:lnTo>
                    <a:pt x="315976" y="35433"/>
                  </a:lnTo>
                  <a:lnTo>
                    <a:pt x="277495" y="35433"/>
                  </a:lnTo>
                  <a:lnTo>
                    <a:pt x="277495" y="55753"/>
                  </a:lnTo>
                  <a:lnTo>
                    <a:pt x="315976" y="55753"/>
                  </a:lnTo>
                  <a:lnTo>
                    <a:pt x="315976" y="107061"/>
                  </a:lnTo>
                  <a:lnTo>
                    <a:pt x="338328" y="107061"/>
                  </a:lnTo>
                  <a:lnTo>
                    <a:pt x="338328" y="6223"/>
                  </a:lnTo>
                  <a:close/>
                </a:path>
                <a:path w="2167254" h="542925">
                  <a:moveTo>
                    <a:pt x="377952" y="449580"/>
                  </a:moveTo>
                  <a:lnTo>
                    <a:pt x="376758" y="442087"/>
                  </a:lnTo>
                  <a:lnTo>
                    <a:pt x="373761" y="436626"/>
                  </a:lnTo>
                  <a:lnTo>
                    <a:pt x="373202" y="435597"/>
                  </a:lnTo>
                  <a:lnTo>
                    <a:pt x="367284" y="430136"/>
                  </a:lnTo>
                  <a:lnTo>
                    <a:pt x="359029" y="425704"/>
                  </a:lnTo>
                  <a:lnTo>
                    <a:pt x="355219" y="424408"/>
                  </a:lnTo>
                  <a:lnTo>
                    <a:pt x="355219" y="445643"/>
                  </a:lnTo>
                  <a:lnTo>
                    <a:pt x="355219" y="453517"/>
                  </a:lnTo>
                  <a:lnTo>
                    <a:pt x="309880" y="462534"/>
                  </a:lnTo>
                  <a:lnTo>
                    <a:pt x="299948" y="462318"/>
                  </a:lnTo>
                  <a:lnTo>
                    <a:pt x="264541" y="453517"/>
                  </a:lnTo>
                  <a:lnTo>
                    <a:pt x="264541" y="445643"/>
                  </a:lnTo>
                  <a:lnTo>
                    <a:pt x="309880" y="436626"/>
                  </a:lnTo>
                  <a:lnTo>
                    <a:pt x="319798" y="436854"/>
                  </a:lnTo>
                  <a:lnTo>
                    <a:pt x="355219" y="445643"/>
                  </a:lnTo>
                  <a:lnTo>
                    <a:pt x="355219" y="424408"/>
                  </a:lnTo>
                  <a:lnTo>
                    <a:pt x="348881" y="422224"/>
                  </a:lnTo>
                  <a:lnTo>
                    <a:pt x="337312" y="419773"/>
                  </a:lnTo>
                  <a:lnTo>
                    <a:pt x="324307" y="418312"/>
                  </a:lnTo>
                  <a:lnTo>
                    <a:pt x="309880" y="417830"/>
                  </a:lnTo>
                  <a:lnTo>
                    <a:pt x="295440" y="418312"/>
                  </a:lnTo>
                  <a:lnTo>
                    <a:pt x="252361" y="430136"/>
                  </a:lnTo>
                  <a:lnTo>
                    <a:pt x="241808" y="449580"/>
                  </a:lnTo>
                  <a:lnTo>
                    <a:pt x="242989" y="457085"/>
                  </a:lnTo>
                  <a:lnTo>
                    <a:pt x="282448" y="479475"/>
                  </a:lnTo>
                  <a:lnTo>
                    <a:pt x="309880" y="481457"/>
                  </a:lnTo>
                  <a:lnTo>
                    <a:pt x="324231" y="480961"/>
                  </a:lnTo>
                  <a:lnTo>
                    <a:pt x="367233" y="469087"/>
                  </a:lnTo>
                  <a:lnTo>
                    <a:pt x="373761" y="462534"/>
                  </a:lnTo>
                  <a:lnTo>
                    <a:pt x="376758" y="457085"/>
                  </a:lnTo>
                  <a:lnTo>
                    <a:pt x="377952" y="449580"/>
                  </a:lnTo>
                  <a:close/>
                </a:path>
                <a:path w="2167254" h="542925">
                  <a:moveTo>
                    <a:pt x="385445" y="391541"/>
                  </a:moveTo>
                  <a:lnTo>
                    <a:pt x="321056" y="391541"/>
                  </a:lnTo>
                  <a:lnTo>
                    <a:pt x="321056" y="371729"/>
                  </a:lnTo>
                  <a:lnTo>
                    <a:pt x="298196" y="371729"/>
                  </a:lnTo>
                  <a:lnTo>
                    <a:pt x="298196" y="391541"/>
                  </a:lnTo>
                  <a:lnTo>
                    <a:pt x="234315" y="391541"/>
                  </a:lnTo>
                  <a:lnTo>
                    <a:pt x="234315" y="411099"/>
                  </a:lnTo>
                  <a:lnTo>
                    <a:pt x="385445" y="411099"/>
                  </a:lnTo>
                  <a:lnTo>
                    <a:pt x="385445" y="391541"/>
                  </a:lnTo>
                  <a:close/>
                </a:path>
                <a:path w="2167254" h="542925">
                  <a:moveTo>
                    <a:pt x="391541" y="488823"/>
                  </a:moveTo>
                  <a:lnTo>
                    <a:pt x="228346" y="488823"/>
                  </a:lnTo>
                  <a:lnTo>
                    <a:pt x="228346" y="508889"/>
                  </a:lnTo>
                  <a:lnTo>
                    <a:pt x="298450" y="508889"/>
                  </a:lnTo>
                  <a:lnTo>
                    <a:pt x="298450" y="542544"/>
                  </a:lnTo>
                  <a:lnTo>
                    <a:pt x="321056" y="542544"/>
                  </a:lnTo>
                  <a:lnTo>
                    <a:pt x="321056" y="508889"/>
                  </a:lnTo>
                  <a:lnTo>
                    <a:pt x="391541" y="508889"/>
                  </a:lnTo>
                  <a:lnTo>
                    <a:pt x="391541" y="488823"/>
                  </a:lnTo>
                  <a:close/>
                </a:path>
                <a:path w="2167254" h="542925">
                  <a:moveTo>
                    <a:pt x="522351" y="36322"/>
                  </a:moveTo>
                  <a:lnTo>
                    <a:pt x="499491" y="12179"/>
                  </a:lnTo>
                  <a:lnTo>
                    <a:pt x="499491" y="32385"/>
                  </a:lnTo>
                  <a:lnTo>
                    <a:pt x="499491" y="40513"/>
                  </a:lnTo>
                  <a:lnTo>
                    <a:pt x="460933" y="49314"/>
                  </a:lnTo>
                  <a:lnTo>
                    <a:pt x="450342" y="49530"/>
                  </a:lnTo>
                  <a:lnTo>
                    <a:pt x="439661" y="49314"/>
                  </a:lnTo>
                  <a:lnTo>
                    <a:pt x="401193" y="40513"/>
                  </a:lnTo>
                  <a:lnTo>
                    <a:pt x="401193" y="32385"/>
                  </a:lnTo>
                  <a:lnTo>
                    <a:pt x="439762" y="23609"/>
                  </a:lnTo>
                  <a:lnTo>
                    <a:pt x="450342" y="23368"/>
                  </a:lnTo>
                  <a:lnTo>
                    <a:pt x="460857" y="23609"/>
                  </a:lnTo>
                  <a:lnTo>
                    <a:pt x="499491" y="32385"/>
                  </a:lnTo>
                  <a:lnTo>
                    <a:pt x="499491" y="12179"/>
                  </a:lnTo>
                  <a:lnTo>
                    <a:pt x="491337" y="9791"/>
                  </a:lnTo>
                  <a:lnTo>
                    <a:pt x="479107" y="7531"/>
                  </a:lnTo>
                  <a:lnTo>
                    <a:pt x="465429" y="6172"/>
                  </a:lnTo>
                  <a:lnTo>
                    <a:pt x="450342" y="5715"/>
                  </a:lnTo>
                  <a:lnTo>
                    <a:pt x="435165" y="6172"/>
                  </a:lnTo>
                  <a:lnTo>
                    <a:pt x="389636" y="17145"/>
                  </a:lnTo>
                  <a:lnTo>
                    <a:pt x="378333" y="36322"/>
                  </a:lnTo>
                  <a:lnTo>
                    <a:pt x="379590" y="44018"/>
                  </a:lnTo>
                  <a:lnTo>
                    <a:pt x="421462" y="65633"/>
                  </a:lnTo>
                  <a:lnTo>
                    <a:pt x="450342" y="67437"/>
                  </a:lnTo>
                  <a:lnTo>
                    <a:pt x="465505" y="66992"/>
                  </a:lnTo>
                  <a:lnTo>
                    <a:pt x="510984" y="55880"/>
                  </a:lnTo>
                  <a:lnTo>
                    <a:pt x="521081" y="44018"/>
                  </a:lnTo>
                  <a:lnTo>
                    <a:pt x="522351" y="36322"/>
                  </a:lnTo>
                  <a:close/>
                </a:path>
                <a:path w="2167254" h="542925">
                  <a:moveTo>
                    <a:pt x="523748" y="150114"/>
                  </a:moveTo>
                  <a:lnTo>
                    <a:pt x="401701" y="150114"/>
                  </a:lnTo>
                  <a:lnTo>
                    <a:pt x="401701" y="142621"/>
                  </a:lnTo>
                  <a:lnTo>
                    <a:pt x="520954" y="142621"/>
                  </a:lnTo>
                  <a:lnTo>
                    <a:pt x="520954" y="100711"/>
                  </a:lnTo>
                  <a:lnTo>
                    <a:pt x="379476" y="100711"/>
                  </a:lnTo>
                  <a:lnTo>
                    <a:pt x="379476" y="118237"/>
                  </a:lnTo>
                  <a:lnTo>
                    <a:pt x="499110" y="118237"/>
                  </a:lnTo>
                  <a:lnTo>
                    <a:pt x="499110" y="125857"/>
                  </a:lnTo>
                  <a:lnTo>
                    <a:pt x="379857" y="125857"/>
                  </a:lnTo>
                  <a:lnTo>
                    <a:pt x="379857" y="167640"/>
                  </a:lnTo>
                  <a:lnTo>
                    <a:pt x="523748" y="167640"/>
                  </a:lnTo>
                  <a:lnTo>
                    <a:pt x="523748" y="150114"/>
                  </a:lnTo>
                  <a:close/>
                </a:path>
                <a:path w="2167254" h="542925">
                  <a:moveTo>
                    <a:pt x="532003" y="73660"/>
                  </a:moveTo>
                  <a:lnTo>
                    <a:pt x="368808" y="73660"/>
                  </a:lnTo>
                  <a:lnTo>
                    <a:pt x="368808" y="91821"/>
                  </a:lnTo>
                  <a:lnTo>
                    <a:pt x="532003" y="91821"/>
                  </a:lnTo>
                  <a:lnTo>
                    <a:pt x="532003" y="73660"/>
                  </a:lnTo>
                  <a:close/>
                </a:path>
                <a:path w="2167254" h="542925">
                  <a:moveTo>
                    <a:pt x="540131" y="381254"/>
                  </a:moveTo>
                  <a:lnTo>
                    <a:pt x="469646" y="381254"/>
                  </a:lnTo>
                  <a:lnTo>
                    <a:pt x="469646" y="401574"/>
                  </a:lnTo>
                  <a:lnTo>
                    <a:pt x="518414" y="401574"/>
                  </a:lnTo>
                  <a:lnTo>
                    <a:pt x="518414" y="426847"/>
                  </a:lnTo>
                  <a:lnTo>
                    <a:pt x="512572" y="469392"/>
                  </a:lnTo>
                  <a:lnTo>
                    <a:pt x="490410" y="501967"/>
                  </a:lnTo>
                  <a:lnTo>
                    <a:pt x="469646" y="508000"/>
                  </a:lnTo>
                  <a:lnTo>
                    <a:pt x="469646" y="528828"/>
                  </a:lnTo>
                  <a:lnTo>
                    <a:pt x="507238" y="515874"/>
                  </a:lnTo>
                  <a:lnTo>
                    <a:pt x="531495" y="479806"/>
                  </a:lnTo>
                  <a:lnTo>
                    <a:pt x="539584" y="440766"/>
                  </a:lnTo>
                  <a:lnTo>
                    <a:pt x="540092" y="426847"/>
                  </a:lnTo>
                  <a:lnTo>
                    <a:pt x="540131" y="381254"/>
                  </a:lnTo>
                  <a:close/>
                </a:path>
                <a:path w="2167254" h="542925">
                  <a:moveTo>
                    <a:pt x="623316" y="375539"/>
                  </a:moveTo>
                  <a:lnTo>
                    <a:pt x="601726" y="375539"/>
                  </a:lnTo>
                  <a:lnTo>
                    <a:pt x="601726" y="439928"/>
                  </a:lnTo>
                  <a:lnTo>
                    <a:pt x="578231" y="439928"/>
                  </a:lnTo>
                  <a:lnTo>
                    <a:pt x="578231" y="376428"/>
                  </a:lnTo>
                  <a:lnTo>
                    <a:pt x="556768" y="376428"/>
                  </a:lnTo>
                  <a:lnTo>
                    <a:pt x="556768" y="535940"/>
                  </a:lnTo>
                  <a:lnTo>
                    <a:pt x="578231" y="535940"/>
                  </a:lnTo>
                  <a:lnTo>
                    <a:pt x="578231" y="460883"/>
                  </a:lnTo>
                  <a:lnTo>
                    <a:pt x="601726" y="460883"/>
                  </a:lnTo>
                  <a:lnTo>
                    <a:pt x="601726" y="538734"/>
                  </a:lnTo>
                  <a:lnTo>
                    <a:pt x="623316" y="538734"/>
                  </a:lnTo>
                  <a:lnTo>
                    <a:pt x="623316" y="460883"/>
                  </a:lnTo>
                  <a:lnTo>
                    <a:pt x="623316" y="439928"/>
                  </a:lnTo>
                  <a:lnTo>
                    <a:pt x="623316" y="375539"/>
                  </a:lnTo>
                  <a:close/>
                </a:path>
                <a:path w="2167254" h="542925">
                  <a:moveTo>
                    <a:pt x="760095" y="141605"/>
                  </a:moveTo>
                  <a:lnTo>
                    <a:pt x="736854" y="119367"/>
                  </a:lnTo>
                  <a:lnTo>
                    <a:pt x="736854" y="138430"/>
                  </a:lnTo>
                  <a:lnTo>
                    <a:pt x="736854" y="144907"/>
                  </a:lnTo>
                  <a:lnTo>
                    <a:pt x="698271" y="152361"/>
                  </a:lnTo>
                  <a:lnTo>
                    <a:pt x="688086" y="152527"/>
                  </a:lnTo>
                  <a:lnTo>
                    <a:pt x="677887" y="152361"/>
                  </a:lnTo>
                  <a:lnTo>
                    <a:pt x="639318" y="144907"/>
                  </a:lnTo>
                  <a:lnTo>
                    <a:pt x="639318" y="138430"/>
                  </a:lnTo>
                  <a:lnTo>
                    <a:pt x="677976" y="131013"/>
                  </a:lnTo>
                  <a:lnTo>
                    <a:pt x="688086" y="130810"/>
                  </a:lnTo>
                  <a:lnTo>
                    <a:pt x="698119" y="131013"/>
                  </a:lnTo>
                  <a:lnTo>
                    <a:pt x="736854" y="138430"/>
                  </a:lnTo>
                  <a:lnTo>
                    <a:pt x="736854" y="119367"/>
                  </a:lnTo>
                  <a:lnTo>
                    <a:pt x="728954" y="117246"/>
                  </a:lnTo>
                  <a:lnTo>
                    <a:pt x="716737" y="115176"/>
                  </a:lnTo>
                  <a:lnTo>
                    <a:pt x="703097" y="113957"/>
                  </a:lnTo>
                  <a:lnTo>
                    <a:pt x="688086" y="113538"/>
                  </a:lnTo>
                  <a:lnTo>
                    <a:pt x="673049" y="113957"/>
                  </a:lnTo>
                  <a:lnTo>
                    <a:pt x="627430" y="123990"/>
                  </a:lnTo>
                  <a:lnTo>
                    <a:pt x="616077" y="141605"/>
                  </a:lnTo>
                  <a:lnTo>
                    <a:pt x="617334" y="148615"/>
                  </a:lnTo>
                  <a:lnTo>
                    <a:pt x="659422" y="168402"/>
                  </a:lnTo>
                  <a:lnTo>
                    <a:pt x="688086" y="170053"/>
                  </a:lnTo>
                  <a:lnTo>
                    <a:pt x="703033" y="169646"/>
                  </a:lnTo>
                  <a:lnTo>
                    <a:pt x="748626" y="159473"/>
                  </a:lnTo>
                  <a:lnTo>
                    <a:pt x="756285" y="152527"/>
                  </a:lnTo>
                  <a:lnTo>
                    <a:pt x="758812" y="148615"/>
                  </a:lnTo>
                  <a:lnTo>
                    <a:pt x="760095" y="141605"/>
                  </a:lnTo>
                  <a:close/>
                </a:path>
                <a:path w="2167254" h="542925">
                  <a:moveTo>
                    <a:pt x="763778" y="459232"/>
                  </a:moveTo>
                  <a:lnTo>
                    <a:pt x="737196" y="437769"/>
                  </a:lnTo>
                  <a:lnTo>
                    <a:pt x="714248" y="419227"/>
                  </a:lnTo>
                  <a:lnTo>
                    <a:pt x="717219" y="410159"/>
                  </a:lnTo>
                  <a:lnTo>
                    <a:pt x="719328" y="400304"/>
                  </a:lnTo>
                  <a:lnTo>
                    <a:pt x="720559" y="389699"/>
                  </a:lnTo>
                  <a:lnTo>
                    <a:pt x="720979" y="378333"/>
                  </a:lnTo>
                  <a:lnTo>
                    <a:pt x="698754" y="376809"/>
                  </a:lnTo>
                  <a:lnTo>
                    <a:pt x="698296" y="387007"/>
                  </a:lnTo>
                  <a:lnTo>
                    <a:pt x="697141" y="396621"/>
                  </a:lnTo>
                  <a:lnTo>
                    <a:pt x="681634" y="435508"/>
                  </a:lnTo>
                  <a:lnTo>
                    <a:pt x="650875" y="454660"/>
                  </a:lnTo>
                  <a:lnTo>
                    <a:pt x="650875" y="475361"/>
                  </a:lnTo>
                  <a:lnTo>
                    <a:pt x="690460" y="457441"/>
                  </a:lnTo>
                  <a:lnTo>
                    <a:pt x="705739" y="437769"/>
                  </a:lnTo>
                  <a:lnTo>
                    <a:pt x="750570" y="474345"/>
                  </a:lnTo>
                  <a:lnTo>
                    <a:pt x="763778" y="459232"/>
                  </a:lnTo>
                  <a:close/>
                </a:path>
                <a:path w="2167254" h="542925">
                  <a:moveTo>
                    <a:pt x="769747" y="88138"/>
                  </a:moveTo>
                  <a:lnTo>
                    <a:pt x="699135" y="88138"/>
                  </a:lnTo>
                  <a:lnTo>
                    <a:pt x="699135" y="77724"/>
                  </a:lnTo>
                  <a:lnTo>
                    <a:pt x="760603" y="77724"/>
                  </a:lnTo>
                  <a:lnTo>
                    <a:pt x="760603" y="60198"/>
                  </a:lnTo>
                  <a:lnTo>
                    <a:pt x="640461" y="60198"/>
                  </a:lnTo>
                  <a:lnTo>
                    <a:pt x="640461" y="51435"/>
                  </a:lnTo>
                  <a:lnTo>
                    <a:pt x="756539" y="51435"/>
                  </a:lnTo>
                  <a:lnTo>
                    <a:pt x="756539" y="34417"/>
                  </a:lnTo>
                  <a:lnTo>
                    <a:pt x="640461" y="34417"/>
                  </a:lnTo>
                  <a:lnTo>
                    <a:pt x="640461" y="25654"/>
                  </a:lnTo>
                  <a:lnTo>
                    <a:pt x="759079" y="25654"/>
                  </a:lnTo>
                  <a:lnTo>
                    <a:pt x="759079" y="8128"/>
                  </a:lnTo>
                  <a:lnTo>
                    <a:pt x="618109" y="8128"/>
                  </a:lnTo>
                  <a:lnTo>
                    <a:pt x="618109" y="77724"/>
                  </a:lnTo>
                  <a:lnTo>
                    <a:pt x="677037" y="77724"/>
                  </a:lnTo>
                  <a:lnTo>
                    <a:pt x="677037" y="88138"/>
                  </a:lnTo>
                  <a:lnTo>
                    <a:pt x="606552" y="88138"/>
                  </a:lnTo>
                  <a:lnTo>
                    <a:pt x="606552" y="106299"/>
                  </a:lnTo>
                  <a:lnTo>
                    <a:pt x="769747" y="106299"/>
                  </a:lnTo>
                  <a:lnTo>
                    <a:pt x="769747" y="88138"/>
                  </a:lnTo>
                  <a:close/>
                </a:path>
                <a:path w="2167254" h="542925">
                  <a:moveTo>
                    <a:pt x="804545" y="375539"/>
                  </a:moveTo>
                  <a:lnTo>
                    <a:pt x="782193" y="375539"/>
                  </a:lnTo>
                  <a:lnTo>
                    <a:pt x="782193" y="406019"/>
                  </a:lnTo>
                  <a:lnTo>
                    <a:pt x="743712" y="406019"/>
                  </a:lnTo>
                  <a:lnTo>
                    <a:pt x="743712" y="426339"/>
                  </a:lnTo>
                  <a:lnTo>
                    <a:pt x="782193" y="426339"/>
                  </a:lnTo>
                  <a:lnTo>
                    <a:pt x="782193" y="497840"/>
                  </a:lnTo>
                  <a:lnTo>
                    <a:pt x="804545" y="497840"/>
                  </a:lnTo>
                  <a:lnTo>
                    <a:pt x="804545" y="375539"/>
                  </a:lnTo>
                  <a:close/>
                </a:path>
                <a:path w="2167254" h="542925">
                  <a:moveTo>
                    <a:pt x="807974" y="516509"/>
                  </a:moveTo>
                  <a:lnTo>
                    <a:pt x="687578" y="516509"/>
                  </a:lnTo>
                  <a:lnTo>
                    <a:pt x="687578" y="482219"/>
                  </a:lnTo>
                  <a:lnTo>
                    <a:pt x="664845" y="482219"/>
                  </a:lnTo>
                  <a:lnTo>
                    <a:pt x="664845" y="536702"/>
                  </a:lnTo>
                  <a:lnTo>
                    <a:pt x="807974" y="536702"/>
                  </a:lnTo>
                  <a:lnTo>
                    <a:pt x="807974" y="516509"/>
                  </a:lnTo>
                  <a:close/>
                </a:path>
                <a:path w="2167254" h="542925">
                  <a:moveTo>
                    <a:pt x="895477" y="72644"/>
                  </a:moveTo>
                  <a:lnTo>
                    <a:pt x="893318" y="66421"/>
                  </a:lnTo>
                  <a:lnTo>
                    <a:pt x="890778" y="63373"/>
                  </a:lnTo>
                  <a:lnTo>
                    <a:pt x="889000" y="61214"/>
                  </a:lnTo>
                  <a:lnTo>
                    <a:pt x="884682" y="56134"/>
                  </a:lnTo>
                  <a:lnTo>
                    <a:pt x="878713" y="52197"/>
                  </a:lnTo>
                  <a:lnTo>
                    <a:pt x="873887" y="50457"/>
                  </a:lnTo>
                  <a:lnTo>
                    <a:pt x="873887" y="75311"/>
                  </a:lnTo>
                  <a:lnTo>
                    <a:pt x="873887" y="84709"/>
                  </a:lnTo>
                  <a:lnTo>
                    <a:pt x="871474" y="88773"/>
                  </a:lnTo>
                  <a:lnTo>
                    <a:pt x="866521" y="91821"/>
                  </a:lnTo>
                  <a:lnTo>
                    <a:pt x="861568" y="94996"/>
                  </a:lnTo>
                  <a:lnTo>
                    <a:pt x="854964" y="96520"/>
                  </a:lnTo>
                  <a:lnTo>
                    <a:pt x="838073" y="96520"/>
                  </a:lnTo>
                  <a:lnTo>
                    <a:pt x="831342" y="94996"/>
                  </a:lnTo>
                  <a:lnTo>
                    <a:pt x="821563" y="88773"/>
                  </a:lnTo>
                  <a:lnTo>
                    <a:pt x="819023" y="84709"/>
                  </a:lnTo>
                  <a:lnTo>
                    <a:pt x="819023" y="75311"/>
                  </a:lnTo>
                  <a:lnTo>
                    <a:pt x="821563" y="71374"/>
                  </a:lnTo>
                  <a:lnTo>
                    <a:pt x="826389" y="68199"/>
                  </a:lnTo>
                  <a:lnTo>
                    <a:pt x="831342" y="65024"/>
                  </a:lnTo>
                  <a:lnTo>
                    <a:pt x="837946" y="63373"/>
                  </a:lnTo>
                  <a:lnTo>
                    <a:pt x="854964" y="63373"/>
                  </a:lnTo>
                  <a:lnTo>
                    <a:pt x="861695" y="65024"/>
                  </a:lnTo>
                  <a:lnTo>
                    <a:pt x="866521" y="68199"/>
                  </a:lnTo>
                  <a:lnTo>
                    <a:pt x="871474" y="71374"/>
                  </a:lnTo>
                  <a:lnTo>
                    <a:pt x="873887" y="75311"/>
                  </a:lnTo>
                  <a:lnTo>
                    <a:pt x="873887" y="50457"/>
                  </a:lnTo>
                  <a:lnTo>
                    <a:pt x="863981" y="46863"/>
                  </a:lnTo>
                  <a:lnTo>
                    <a:pt x="855726" y="45466"/>
                  </a:lnTo>
                  <a:lnTo>
                    <a:pt x="837311" y="45466"/>
                  </a:lnTo>
                  <a:lnTo>
                    <a:pt x="799465" y="66675"/>
                  </a:lnTo>
                  <a:lnTo>
                    <a:pt x="797344" y="72644"/>
                  </a:lnTo>
                  <a:lnTo>
                    <a:pt x="797344" y="87249"/>
                  </a:lnTo>
                  <a:lnTo>
                    <a:pt x="828929" y="113157"/>
                  </a:lnTo>
                  <a:lnTo>
                    <a:pt x="837311" y="114427"/>
                  </a:lnTo>
                  <a:lnTo>
                    <a:pt x="855726" y="114427"/>
                  </a:lnTo>
                  <a:lnTo>
                    <a:pt x="890778" y="96520"/>
                  </a:lnTo>
                  <a:lnTo>
                    <a:pt x="893318" y="93472"/>
                  </a:lnTo>
                  <a:lnTo>
                    <a:pt x="895477" y="87249"/>
                  </a:lnTo>
                  <a:lnTo>
                    <a:pt x="895477" y="72644"/>
                  </a:lnTo>
                  <a:close/>
                </a:path>
                <a:path w="2167254" h="542925">
                  <a:moveTo>
                    <a:pt x="902589" y="21336"/>
                  </a:moveTo>
                  <a:lnTo>
                    <a:pt x="857758" y="21336"/>
                  </a:lnTo>
                  <a:lnTo>
                    <a:pt x="857758" y="3429"/>
                  </a:lnTo>
                  <a:lnTo>
                    <a:pt x="835279" y="3429"/>
                  </a:lnTo>
                  <a:lnTo>
                    <a:pt x="835279" y="21336"/>
                  </a:lnTo>
                  <a:lnTo>
                    <a:pt x="790448" y="21336"/>
                  </a:lnTo>
                  <a:lnTo>
                    <a:pt x="790448" y="40005"/>
                  </a:lnTo>
                  <a:lnTo>
                    <a:pt x="902589" y="40005"/>
                  </a:lnTo>
                  <a:lnTo>
                    <a:pt x="902589" y="21336"/>
                  </a:lnTo>
                  <a:close/>
                </a:path>
                <a:path w="2167254" h="542925">
                  <a:moveTo>
                    <a:pt x="943483" y="147447"/>
                  </a:moveTo>
                  <a:lnTo>
                    <a:pt x="824484" y="147447"/>
                  </a:lnTo>
                  <a:lnTo>
                    <a:pt x="824484" y="120015"/>
                  </a:lnTo>
                  <a:lnTo>
                    <a:pt x="802005" y="120015"/>
                  </a:lnTo>
                  <a:lnTo>
                    <a:pt x="802005" y="167386"/>
                  </a:lnTo>
                  <a:lnTo>
                    <a:pt x="943483" y="167386"/>
                  </a:lnTo>
                  <a:lnTo>
                    <a:pt x="943483" y="147447"/>
                  </a:lnTo>
                  <a:close/>
                </a:path>
                <a:path w="2167254" h="542925">
                  <a:moveTo>
                    <a:pt x="961644" y="50038"/>
                  </a:moveTo>
                  <a:lnTo>
                    <a:pt x="939165" y="50038"/>
                  </a:lnTo>
                  <a:lnTo>
                    <a:pt x="939165" y="6223"/>
                  </a:lnTo>
                  <a:lnTo>
                    <a:pt x="916940" y="6223"/>
                  </a:lnTo>
                  <a:lnTo>
                    <a:pt x="916940" y="129286"/>
                  </a:lnTo>
                  <a:lnTo>
                    <a:pt x="939165" y="129286"/>
                  </a:lnTo>
                  <a:lnTo>
                    <a:pt x="939165" y="71374"/>
                  </a:lnTo>
                  <a:lnTo>
                    <a:pt x="961644" y="71374"/>
                  </a:lnTo>
                  <a:lnTo>
                    <a:pt x="961644" y="50038"/>
                  </a:lnTo>
                  <a:close/>
                </a:path>
                <a:path w="2167254" h="542925">
                  <a:moveTo>
                    <a:pt x="1004951" y="516763"/>
                  </a:moveTo>
                  <a:lnTo>
                    <a:pt x="972185" y="471932"/>
                  </a:lnTo>
                  <a:lnTo>
                    <a:pt x="954659" y="447929"/>
                  </a:lnTo>
                  <a:lnTo>
                    <a:pt x="957275" y="433285"/>
                  </a:lnTo>
                  <a:lnTo>
                    <a:pt x="959205" y="417156"/>
                  </a:lnTo>
                  <a:lnTo>
                    <a:pt x="960462" y="399516"/>
                  </a:lnTo>
                  <a:lnTo>
                    <a:pt x="961009" y="380365"/>
                  </a:lnTo>
                  <a:lnTo>
                    <a:pt x="938276" y="379349"/>
                  </a:lnTo>
                  <a:lnTo>
                    <a:pt x="937844" y="396760"/>
                  </a:lnTo>
                  <a:lnTo>
                    <a:pt x="936752" y="413169"/>
                  </a:lnTo>
                  <a:lnTo>
                    <a:pt x="929462" y="456222"/>
                  </a:lnTo>
                  <a:lnTo>
                    <a:pt x="910678" y="495338"/>
                  </a:lnTo>
                  <a:lnTo>
                    <a:pt x="889508" y="507238"/>
                  </a:lnTo>
                  <a:lnTo>
                    <a:pt x="889508" y="529209"/>
                  </a:lnTo>
                  <a:lnTo>
                    <a:pt x="925449" y="512572"/>
                  </a:lnTo>
                  <a:lnTo>
                    <a:pt x="947547" y="471932"/>
                  </a:lnTo>
                  <a:lnTo>
                    <a:pt x="987679" y="528828"/>
                  </a:lnTo>
                  <a:lnTo>
                    <a:pt x="1004951" y="516763"/>
                  </a:lnTo>
                  <a:close/>
                </a:path>
                <a:path w="2167254" h="542925">
                  <a:moveTo>
                    <a:pt x="1058926" y="440309"/>
                  </a:moveTo>
                  <a:lnTo>
                    <a:pt x="1036447" y="440309"/>
                  </a:lnTo>
                  <a:lnTo>
                    <a:pt x="1036447" y="375539"/>
                  </a:lnTo>
                  <a:lnTo>
                    <a:pt x="1014222" y="375539"/>
                  </a:lnTo>
                  <a:lnTo>
                    <a:pt x="1014222" y="538734"/>
                  </a:lnTo>
                  <a:lnTo>
                    <a:pt x="1036447" y="538734"/>
                  </a:lnTo>
                  <a:lnTo>
                    <a:pt x="1036447" y="461645"/>
                  </a:lnTo>
                  <a:lnTo>
                    <a:pt x="1058926" y="461645"/>
                  </a:lnTo>
                  <a:lnTo>
                    <a:pt x="1058926" y="440309"/>
                  </a:lnTo>
                  <a:close/>
                </a:path>
                <a:path w="2167254" h="542925">
                  <a:moveTo>
                    <a:pt x="1135126" y="56007"/>
                  </a:moveTo>
                  <a:lnTo>
                    <a:pt x="1126210" y="27051"/>
                  </a:lnTo>
                  <a:lnTo>
                    <a:pt x="1124458" y="24003"/>
                  </a:lnTo>
                  <a:lnTo>
                    <a:pt x="1118362" y="18415"/>
                  </a:lnTo>
                  <a:lnTo>
                    <a:pt x="1112774" y="15494"/>
                  </a:lnTo>
                  <a:lnTo>
                    <a:pt x="1112774" y="47244"/>
                  </a:lnTo>
                  <a:lnTo>
                    <a:pt x="1112774" y="64897"/>
                  </a:lnTo>
                  <a:lnTo>
                    <a:pt x="1109980" y="71882"/>
                  </a:lnTo>
                  <a:lnTo>
                    <a:pt x="1099058" y="82296"/>
                  </a:lnTo>
                  <a:lnTo>
                    <a:pt x="1091819" y="84963"/>
                  </a:lnTo>
                  <a:lnTo>
                    <a:pt x="1073658" y="84963"/>
                  </a:lnTo>
                  <a:lnTo>
                    <a:pt x="1066292" y="82296"/>
                  </a:lnTo>
                  <a:lnTo>
                    <a:pt x="1055243" y="72009"/>
                  </a:lnTo>
                  <a:lnTo>
                    <a:pt x="1052449" y="64897"/>
                  </a:lnTo>
                  <a:lnTo>
                    <a:pt x="1052449" y="47244"/>
                  </a:lnTo>
                  <a:lnTo>
                    <a:pt x="1055243" y="40132"/>
                  </a:lnTo>
                  <a:lnTo>
                    <a:pt x="1060831" y="34925"/>
                  </a:lnTo>
                  <a:lnTo>
                    <a:pt x="1066292" y="29718"/>
                  </a:lnTo>
                  <a:lnTo>
                    <a:pt x="1073658" y="27051"/>
                  </a:lnTo>
                  <a:lnTo>
                    <a:pt x="1091692" y="27051"/>
                  </a:lnTo>
                  <a:lnTo>
                    <a:pt x="1098931" y="29718"/>
                  </a:lnTo>
                  <a:lnTo>
                    <a:pt x="1104519" y="34925"/>
                  </a:lnTo>
                  <a:lnTo>
                    <a:pt x="1109980" y="40132"/>
                  </a:lnTo>
                  <a:lnTo>
                    <a:pt x="1112774" y="47244"/>
                  </a:lnTo>
                  <a:lnTo>
                    <a:pt x="1112774" y="15494"/>
                  </a:lnTo>
                  <a:lnTo>
                    <a:pt x="1082675" y="8001"/>
                  </a:lnTo>
                  <a:lnTo>
                    <a:pt x="1075080" y="8394"/>
                  </a:lnTo>
                  <a:lnTo>
                    <a:pt x="1036574" y="31369"/>
                  </a:lnTo>
                  <a:lnTo>
                    <a:pt x="1030224" y="56007"/>
                  </a:lnTo>
                  <a:lnTo>
                    <a:pt x="1030630" y="62776"/>
                  </a:lnTo>
                  <a:lnTo>
                    <a:pt x="1054989" y="97917"/>
                  </a:lnTo>
                  <a:lnTo>
                    <a:pt x="1082675" y="104140"/>
                  </a:lnTo>
                  <a:lnTo>
                    <a:pt x="1090333" y="103759"/>
                  </a:lnTo>
                  <a:lnTo>
                    <a:pt x="1126223" y="84963"/>
                  </a:lnTo>
                  <a:lnTo>
                    <a:pt x="1134719" y="62725"/>
                  </a:lnTo>
                  <a:lnTo>
                    <a:pt x="1135126" y="56007"/>
                  </a:lnTo>
                  <a:close/>
                </a:path>
                <a:path w="2167254" h="542925">
                  <a:moveTo>
                    <a:pt x="1176782" y="442595"/>
                  </a:moveTo>
                  <a:lnTo>
                    <a:pt x="1175918" y="435749"/>
                  </a:lnTo>
                  <a:lnTo>
                    <a:pt x="1173353" y="429666"/>
                  </a:lnTo>
                  <a:lnTo>
                    <a:pt x="1173022" y="429260"/>
                  </a:lnTo>
                  <a:lnTo>
                    <a:pt x="1169060" y="424370"/>
                  </a:lnTo>
                  <a:lnTo>
                    <a:pt x="1163066" y="419862"/>
                  </a:lnTo>
                  <a:lnTo>
                    <a:pt x="1155725" y="416293"/>
                  </a:lnTo>
                  <a:lnTo>
                    <a:pt x="1155446" y="416217"/>
                  </a:lnTo>
                  <a:lnTo>
                    <a:pt x="1155446" y="438912"/>
                  </a:lnTo>
                  <a:lnTo>
                    <a:pt x="1155446" y="446278"/>
                  </a:lnTo>
                  <a:lnTo>
                    <a:pt x="1153033" y="449453"/>
                  </a:lnTo>
                  <a:lnTo>
                    <a:pt x="1143381" y="454279"/>
                  </a:lnTo>
                  <a:lnTo>
                    <a:pt x="1136650" y="455549"/>
                  </a:lnTo>
                  <a:lnTo>
                    <a:pt x="1119632" y="455549"/>
                  </a:lnTo>
                  <a:lnTo>
                    <a:pt x="1112901" y="454279"/>
                  </a:lnTo>
                  <a:lnTo>
                    <a:pt x="1108202" y="451866"/>
                  </a:lnTo>
                  <a:lnTo>
                    <a:pt x="1103376" y="449453"/>
                  </a:lnTo>
                  <a:lnTo>
                    <a:pt x="1100963" y="446278"/>
                  </a:lnTo>
                  <a:lnTo>
                    <a:pt x="1100963" y="438912"/>
                  </a:lnTo>
                  <a:lnTo>
                    <a:pt x="1103376" y="435737"/>
                  </a:lnTo>
                  <a:lnTo>
                    <a:pt x="1108202" y="433070"/>
                  </a:lnTo>
                  <a:lnTo>
                    <a:pt x="1113028" y="430530"/>
                  </a:lnTo>
                  <a:lnTo>
                    <a:pt x="1119632" y="429260"/>
                  </a:lnTo>
                  <a:lnTo>
                    <a:pt x="1136650" y="429260"/>
                  </a:lnTo>
                  <a:lnTo>
                    <a:pt x="1143381" y="430530"/>
                  </a:lnTo>
                  <a:lnTo>
                    <a:pt x="1148207" y="433197"/>
                  </a:lnTo>
                  <a:lnTo>
                    <a:pt x="1153033" y="435749"/>
                  </a:lnTo>
                  <a:lnTo>
                    <a:pt x="1128141" y="411734"/>
                  </a:lnTo>
                  <a:lnTo>
                    <a:pt x="1118019" y="412242"/>
                  </a:lnTo>
                  <a:lnTo>
                    <a:pt x="1082814" y="429552"/>
                  </a:lnTo>
                  <a:lnTo>
                    <a:pt x="1079373" y="442595"/>
                  </a:lnTo>
                  <a:lnTo>
                    <a:pt x="1080236" y="449453"/>
                  </a:lnTo>
                  <a:lnTo>
                    <a:pt x="1118082" y="472579"/>
                  </a:lnTo>
                  <a:lnTo>
                    <a:pt x="1128141" y="473075"/>
                  </a:lnTo>
                  <a:lnTo>
                    <a:pt x="1138161" y="472579"/>
                  </a:lnTo>
                  <a:lnTo>
                    <a:pt x="1173251" y="455549"/>
                  </a:lnTo>
                  <a:lnTo>
                    <a:pt x="1175918" y="449440"/>
                  </a:lnTo>
                  <a:lnTo>
                    <a:pt x="1176782" y="442595"/>
                  </a:lnTo>
                  <a:close/>
                </a:path>
                <a:path w="2167254" h="542925">
                  <a:moveTo>
                    <a:pt x="1181481" y="6223"/>
                  </a:moveTo>
                  <a:lnTo>
                    <a:pt x="1159129" y="6223"/>
                  </a:lnTo>
                  <a:lnTo>
                    <a:pt x="1159129" y="128397"/>
                  </a:lnTo>
                  <a:lnTo>
                    <a:pt x="1181481" y="128397"/>
                  </a:lnTo>
                  <a:lnTo>
                    <a:pt x="1181481" y="6223"/>
                  </a:lnTo>
                  <a:close/>
                </a:path>
                <a:path w="2167254" h="542925">
                  <a:moveTo>
                    <a:pt x="1184275" y="389001"/>
                  </a:moveTo>
                  <a:lnTo>
                    <a:pt x="1139444" y="389001"/>
                  </a:lnTo>
                  <a:lnTo>
                    <a:pt x="1139444" y="372618"/>
                  </a:lnTo>
                  <a:lnTo>
                    <a:pt x="1116965" y="372618"/>
                  </a:lnTo>
                  <a:lnTo>
                    <a:pt x="1116965" y="389001"/>
                  </a:lnTo>
                  <a:lnTo>
                    <a:pt x="1072134" y="389001"/>
                  </a:lnTo>
                  <a:lnTo>
                    <a:pt x="1072134" y="407162"/>
                  </a:lnTo>
                  <a:lnTo>
                    <a:pt x="1184275" y="407162"/>
                  </a:lnTo>
                  <a:lnTo>
                    <a:pt x="1184275" y="389001"/>
                  </a:lnTo>
                  <a:close/>
                </a:path>
                <a:path w="2167254" h="542925">
                  <a:moveTo>
                    <a:pt x="1185799" y="147066"/>
                  </a:moveTo>
                  <a:lnTo>
                    <a:pt x="1066927" y="147066"/>
                  </a:lnTo>
                  <a:lnTo>
                    <a:pt x="1066927" y="111633"/>
                  </a:lnTo>
                  <a:lnTo>
                    <a:pt x="1044194" y="111633"/>
                  </a:lnTo>
                  <a:lnTo>
                    <a:pt x="1044194" y="167386"/>
                  </a:lnTo>
                  <a:lnTo>
                    <a:pt x="1185799" y="167386"/>
                  </a:lnTo>
                  <a:lnTo>
                    <a:pt x="1185799" y="147066"/>
                  </a:lnTo>
                  <a:close/>
                </a:path>
                <a:path w="2167254" h="542925">
                  <a:moveTo>
                    <a:pt x="1223137" y="507873"/>
                  </a:moveTo>
                  <a:lnTo>
                    <a:pt x="1199896" y="483171"/>
                  </a:lnTo>
                  <a:lnTo>
                    <a:pt x="1199896" y="504063"/>
                  </a:lnTo>
                  <a:lnTo>
                    <a:pt x="1199896" y="511937"/>
                  </a:lnTo>
                  <a:lnTo>
                    <a:pt x="1153160" y="520700"/>
                  </a:lnTo>
                  <a:lnTo>
                    <a:pt x="1142936" y="520496"/>
                  </a:lnTo>
                  <a:lnTo>
                    <a:pt x="1106678" y="511937"/>
                  </a:lnTo>
                  <a:lnTo>
                    <a:pt x="1106678" y="504063"/>
                  </a:lnTo>
                  <a:lnTo>
                    <a:pt x="1153160" y="495300"/>
                  </a:lnTo>
                  <a:lnTo>
                    <a:pt x="1163421" y="495515"/>
                  </a:lnTo>
                  <a:lnTo>
                    <a:pt x="1199896" y="504063"/>
                  </a:lnTo>
                  <a:lnTo>
                    <a:pt x="1199896" y="483171"/>
                  </a:lnTo>
                  <a:lnTo>
                    <a:pt x="1193571" y="481291"/>
                  </a:lnTo>
                  <a:lnTo>
                    <a:pt x="1181646" y="479069"/>
                  </a:lnTo>
                  <a:lnTo>
                    <a:pt x="1168184" y="477723"/>
                  </a:lnTo>
                  <a:lnTo>
                    <a:pt x="1153160" y="477266"/>
                  </a:lnTo>
                  <a:lnTo>
                    <a:pt x="1138199" y="477723"/>
                  </a:lnTo>
                  <a:lnTo>
                    <a:pt x="1094066" y="488569"/>
                  </a:lnTo>
                  <a:lnTo>
                    <a:pt x="1083310" y="507873"/>
                  </a:lnTo>
                  <a:lnTo>
                    <a:pt x="1084503" y="515569"/>
                  </a:lnTo>
                  <a:lnTo>
                    <a:pt x="1124877" y="536930"/>
                  </a:lnTo>
                  <a:lnTo>
                    <a:pt x="1153160" y="538734"/>
                  </a:lnTo>
                  <a:lnTo>
                    <a:pt x="1168107" y="538289"/>
                  </a:lnTo>
                  <a:lnTo>
                    <a:pt x="1212253" y="527367"/>
                  </a:lnTo>
                  <a:lnTo>
                    <a:pt x="1219022" y="520700"/>
                  </a:lnTo>
                  <a:lnTo>
                    <a:pt x="1221892" y="515569"/>
                  </a:lnTo>
                  <a:lnTo>
                    <a:pt x="1222006" y="514985"/>
                  </a:lnTo>
                  <a:lnTo>
                    <a:pt x="1223137" y="507873"/>
                  </a:lnTo>
                  <a:close/>
                </a:path>
                <a:path w="2167254" h="542925">
                  <a:moveTo>
                    <a:pt x="1243330" y="414147"/>
                  </a:moveTo>
                  <a:lnTo>
                    <a:pt x="1220851" y="414147"/>
                  </a:lnTo>
                  <a:lnTo>
                    <a:pt x="1220851" y="375539"/>
                  </a:lnTo>
                  <a:lnTo>
                    <a:pt x="1198626" y="375539"/>
                  </a:lnTo>
                  <a:lnTo>
                    <a:pt x="1198626" y="476123"/>
                  </a:lnTo>
                  <a:lnTo>
                    <a:pt x="1220851" y="476123"/>
                  </a:lnTo>
                  <a:lnTo>
                    <a:pt x="1220851" y="435356"/>
                  </a:lnTo>
                  <a:lnTo>
                    <a:pt x="1243330" y="435356"/>
                  </a:lnTo>
                  <a:lnTo>
                    <a:pt x="1243330" y="414147"/>
                  </a:lnTo>
                  <a:close/>
                </a:path>
                <a:path w="2167254" h="542925">
                  <a:moveTo>
                    <a:pt x="1329817" y="147574"/>
                  </a:moveTo>
                  <a:lnTo>
                    <a:pt x="1296962" y="102616"/>
                  </a:lnTo>
                  <a:lnTo>
                    <a:pt x="1279525" y="78740"/>
                  </a:lnTo>
                  <a:lnTo>
                    <a:pt x="1282141" y="64096"/>
                  </a:lnTo>
                  <a:lnTo>
                    <a:pt x="1284071" y="47942"/>
                  </a:lnTo>
                  <a:lnTo>
                    <a:pt x="1285328" y="30276"/>
                  </a:lnTo>
                  <a:lnTo>
                    <a:pt x="1285875" y="11049"/>
                  </a:lnTo>
                  <a:lnTo>
                    <a:pt x="1263142" y="10033"/>
                  </a:lnTo>
                  <a:lnTo>
                    <a:pt x="1262710" y="27520"/>
                  </a:lnTo>
                  <a:lnTo>
                    <a:pt x="1261618" y="43967"/>
                  </a:lnTo>
                  <a:lnTo>
                    <a:pt x="1254328" y="87007"/>
                  </a:lnTo>
                  <a:lnTo>
                    <a:pt x="1235544" y="126072"/>
                  </a:lnTo>
                  <a:lnTo>
                    <a:pt x="1214374" y="138049"/>
                  </a:lnTo>
                  <a:lnTo>
                    <a:pt x="1214374" y="160020"/>
                  </a:lnTo>
                  <a:lnTo>
                    <a:pt x="1250315" y="143383"/>
                  </a:lnTo>
                  <a:lnTo>
                    <a:pt x="1272413" y="102616"/>
                  </a:lnTo>
                  <a:lnTo>
                    <a:pt x="1312545" y="159639"/>
                  </a:lnTo>
                  <a:lnTo>
                    <a:pt x="1329817" y="147574"/>
                  </a:lnTo>
                  <a:close/>
                </a:path>
                <a:path w="2167254" h="542925">
                  <a:moveTo>
                    <a:pt x="1383792" y="70993"/>
                  </a:moveTo>
                  <a:lnTo>
                    <a:pt x="1361313" y="70993"/>
                  </a:lnTo>
                  <a:lnTo>
                    <a:pt x="1361313" y="6223"/>
                  </a:lnTo>
                  <a:lnTo>
                    <a:pt x="1339088" y="6223"/>
                  </a:lnTo>
                  <a:lnTo>
                    <a:pt x="1339088" y="169545"/>
                  </a:lnTo>
                  <a:lnTo>
                    <a:pt x="1361313" y="169545"/>
                  </a:lnTo>
                  <a:lnTo>
                    <a:pt x="1361313" y="92329"/>
                  </a:lnTo>
                  <a:lnTo>
                    <a:pt x="1383792" y="92329"/>
                  </a:lnTo>
                  <a:lnTo>
                    <a:pt x="1383792" y="70993"/>
                  </a:lnTo>
                  <a:close/>
                </a:path>
                <a:path w="2167254" h="542925">
                  <a:moveTo>
                    <a:pt x="1504696" y="85979"/>
                  </a:moveTo>
                  <a:lnTo>
                    <a:pt x="1498473" y="44069"/>
                  </a:lnTo>
                  <a:lnTo>
                    <a:pt x="1482344" y="19812"/>
                  </a:lnTo>
                  <a:lnTo>
                    <a:pt x="1482344" y="85979"/>
                  </a:lnTo>
                  <a:lnTo>
                    <a:pt x="1481836" y="99339"/>
                  </a:lnTo>
                  <a:lnTo>
                    <a:pt x="1469263" y="137033"/>
                  </a:lnTo>
                  <a:lnTo>
                    <a:pt x="1462659" y="141478"/>
                  </a:lnTo>
                  <a:lnTo>
                    <a:pt x="1446149" y="141478"/>
                  </a:lnTo>
                  <a:lnTo>
                    <a:pt x="1427060" y="99339"/>
                  </a:lnTo>
                  <a:lnTo>
                    <a:pt x="1426591" y="85979"/>
                  </a:lnTo>
                  <a:lnTo>
                    <a:pt x="1427060" y="72720"/>
                  </a:lnTo>
                  <a:lnTo>
                    <a:pt x="1439545" y="35179"/>
                  </a:lnTo>
                  <a:lnTo>
                    <a:pt x="1446276" y="30607"/>
                  </a:lnTo>
                  <a:lnTo>
                    <a:pt x="1462659" y="30607"/>
                  </a:lnTo>
                  <a:lnTo>
                    <a:pt x="1481836" y="72720"/>
                  </a:lnTo>
                  <a:lnTo>
                    <a:pt x="1482344" y="85979"/>
                  </a:lnTo>
                  <a:lnTo>
                    <a:pt x="1482344" y="19812"/>
                  </a:lnTo>
                  <a:lnTo>
                    <a:pt x="1454531" y="10033"/>
                  </a:lnTo>
                  <a:lnTo>
                    <a:pt x="1447139" y="10579"/>
                  </a:lnTo>
                  <a:lnTo>
                    <a:pt x="1413840" y="36118"/>
                  </a:lnTo>
                  <a:lnTo>
                    <a:pt x="1404620" y="74002"/>
                  </a:lnTo>
                  <a:lnTo>
                    <a:pt x="1404239" y="85979"/>
                  </a:lnTo>
                  <a:lnTo>
                    <a:pt x="1404620" y="98044"/>
                  </a:lnTo>
                  <a:lnTo>
                    <a:pt x="1413903" y="136105"/>
                  </a:lnTo>
                  <a:lnTo>
                    <a:pt x="1447139" y="161531"/>
                  </a:lnTo>
                  <a:lnTo>
                    <a:pt x="1454531" y="162052"/>
                  </a:lnTo>
                  <a:lnTo>
                    <a:pt x="1461808" y="161531"/>
                  </a:lnTo>
                  <a:lnTo>
                    <a:pt x="1495005" y="136055"/>
                  </a:lnTo>
                  <a:lnTo>
                    <a:pt x="1504289" y="97980"/>
                  </a:lnTo>
                  <a:lnTo>
                    <a:pt x="1504696" y="85979"/>
                  </a:lnTo>
                  <a:close/>
                </a:path>
                <a:path w="2167254" h="542925">
                  <a:moveTo>
                    <a:pt x="1550416" y="6223"/>
                  </a:moveTo>
                  <a:lnTo>
                    <a:pt x="1527937" y="6223"/>
                  </a:lnTo>
                  <a:lnTo>
                    <a:pt x="1527937" y="169545"/>
                  </a:lnTo>
                  <a:lnTo>
                    <a:pt x="1550416" y="169545"/>
                  </a:lnTo>
                  <a:lnTo>
                    <a:pt x="1550416" y="6223"/>
                  </a:lnTo>
                  <a:close/>
                </a:path>
                <a:path w="2167254" h="542925">
                  <a:moveTo>
                    <a:pt x="1737106" y="97663"/>
                  </a:moveTo>
                  <a:lnTo>
                    <a:pt x="1614805" y="97663"/>
                  </a:lnTo>
                  <a:lnTo>
                    <a:pt x="1614805" y="74803"/>
                  </a:lnTo>
                  <a:lnTo>
                    <a:pt x="1732661" y="74803"/>
                  </a:lnTo>
                  <a:lnTo>
                    <a:pt x="1732661" y="54991"/>
                  </a:lnTo>
                  <a:lnTo>
                    <a:pt x="1614805" y="54991"/>
                  </a:lnTo>
                  <a:lnTo>
                    <a:pt x="1614805" y="32385"/>
                  </a:lnTo>
                  <a:lnTo>
                    <a:pt x="1734693" y="32385"/>
                  </a:lnTo>
                  <a:lnTo>
                    <a:pt x="1734693" y="12192"/>
                  </a:lnTo>
                  <a:lnTo>
                    <a:pt x="1592580" y="12192"/>
                  </a:lnTo>
                  <a:lnTo>
                    <a:pt x="1592580" y="117856"/>
                  </a:lnTo>
                  <a:lnTo>
                    <a:pt x="1737106" y="117856"/>
                  </a:lnTo>
                  <a:lnTo>
                    <a:pt x="1737106" y="97663"/>
                  </a:lnTo>
                  <a:close/>
                </a:path>
                <a:path w="2167254" h="542925">
                  <a:moveTo>
                    <a:pt x="1745107" y="141351"/>
                  </a:moveTo>
                  <a:lnTo>
                    <a:pt x="1581912" y="141351"/>
                  </a:lnTo>
                  <a:lnTo>
                    <a:pt x="1581912" y="161925"/>
                  </a:lnTo>
                  <a:lnTo>
                    <a:pt x="1745107" y="161925"/>
                  </a:lnTo>
                  <a:lnTo>
                    <a:pt x="1745107" y="141351"/>
                  </a:lnTo>
                  <a:close/>
                </a:path>
                <a:path w="2167254" h="542925">
                  <a:moveTo>
                    <a:pt x="1982838" y="141097"/>
                  </a:moveTo>
                  <a:lnTo>
                    <a:pt x="1912366" y="141097"/>
                  </a:lnTo>
                  <a:lnTo>
                    <a:pt x="1912366" y="106045"/>
                  </a:lnTo>
                  <a:lnTo>
                    <a:pt x="1974215" y="106045"/>
                  </a:lnTo>
                  <a:lnTo>
                    <a:pt x="1974215" y="85344"/>
                  </a:lnTo>
                  <a:lnTo>
                    <a:pt x="1852803" y="85344"/>
                  </a:lnTo>
                  <a:lnTo>
                    <a:pt x="1852803" y="32893"/>
                  </a:lnTo>
                  <a:lnTo>
                    <a:pt x="1972437" y="32893"/>
                  </a:lnTo>
                  <a:lnTo>
                    <a:pt x="1972437" y="12192"/>
                  </a:lnTo>
                  <a:lnTo>
                    <a:pt x="1830070" y="12192"/>
                  </a:lnTo>
                  <a:lnTo>
                    <a:pt x="1830070" y="106045"/>
                  </a:lnTo>
                  <a:lnTo>
                    <a:pt x="1889760" y="106045"/>
                  </a:lnTo>
                  <a:lnTo>
                    <a:pt x="1889760" y="141097"/>
                  </a:lnTo>
                  <a:lnTo>
                    <a:pt x="1819656" y="141097"/>
                  </a:lnTo>
                  <a:lnTo>
                    <a:pt x="1819656" y="161925"/>
                  </a:lnTo>
                  <a:lnTo>
                    <a:pt x="1982838" y="161925"/>
                  </a:lnTo>
                  <a:lnTo>
                    <a:pt x="1982838" y="141097"/>
                  </a:lnTo>
                  <a:close/>
                </a:path>
                <a:path w="2167254" h="542925">
                  <a:moveTo>
                    <a:pt x="2160905" y="53721"/>
                  </a:moveTo>
                  <a:lnTo>
                    <a:pt x="2150821" y="51181"/>
                  </a:lnTo>
                  <a:lnTo>
                    <a:pt x="2093836" y="36830"/>
                  </a:lnTo>
                  <a:lnTo>
                    <a:pt x="2095246" y="35560"/>
                  </a:lnTo>
                  <a:lnTo>
                    <a:pt x="2096135" y="34036"/>
                  </a:lnTo>
                  <a:lnTo>
                    <a:pt x="2096770" y="32004"/>
                  </a:lnTo>
                  <a:lnTo>
                    <a:pt x="2157730" y="32004"/>
                  </a:lnTo>
                  <a:lnTo>
                    <a:pt x="2157730" y="14478"/>
                  </a:lnTo>
                  <a:lnTo>
                    <a:pt x="2097011" y="14478"/>
                  </a:lnTo>
                  <a:lnTo>
                    <a:pt x="2097011" y="0"/>
                  </a:lnTo>
                  <a:lnTo>
                    <a:pt x="2074291" y="0"/>
                  </a:lnTo>
                  <a:lnTo>
                    <a:pt x="2074291" y="14478"/>
                  </a:lnTo>
                  <a:lnTo>
                    <a:pt x="2013458" y="14478"/>
                  </a:lnTo>
                  <a:lnTo>
                    <a:pt x="2013458" y="32004"/>
                  </a:lnTo>
                  <a:lnTo>
                    <a:pt x="2073910" y="32004"/>
                  </a:lnTo>
                  <a:lnTo>
                    <a:pt x="2070862" y="35890"/>
                  </a:lnTo>
                  <a:lnTo>
                    <a:pt x="2032304" y="50673"/>
                  </a:lnTo>
                  <a:lnTo>
                    <a:pt x="2010410" y="52578"/>
                  </a:lnTo>
                  <a:lnTo>
                    <a:pt x="2010410" y="70231"/>
                  </a:lnTo>
                  <a:lnTo>
                    <a:pt x="2051685" y="64897"/>
                  </a:lnTo>
                  <a:lnTo>
                    <a:pt x="2081911" y="51181"/>
                  </a:lnTo>
                  <a:lnTo>
                    <a:pt x="2156206" y="70485"/>
                  </a:lnTo>
                  <a:lnTo>
                    <a:pt x="2160905" y="53721"/>
                  </a:lnTo>
                  <a:close/>
                </a:path>
                <a:path w="2167254" h="542925">
                  <a:moveTo>
                    <a:pt x="2167255" y="76200"/>
                  </a:moveTo>
                  <a:lnTo>
                    <a:pt x="2004060" y="76200"/>
                  </a:lnTo>
                  <a:lnTo>
                    <a:pt x="2004060" y="94107"/>
                  </a:lnTo>
                  <a:lnTo>
                    <a:pt x="2074291" y="94107"/>
                  </a:lnTo>
                  <a:lnTo>
                    <a:pt x="2074291" y="103759"/>
                  </a:lnTo>
                  <a:lnTo>
                    <a:pt x="2014715" y="103759"/>
                  </a:lnTo>
                  <a:lnTo>
                    <a:pt x="2014715" y="120904"/>
                  </a:lnTo>
                  <a:lnTo>
                    <a:pt x="2134362" y="120904"/>
                  </a:lnTo>
                  <a:lnTo>
                    <a:pt x="2134362" y="127381"/>
                  </a:lnTo>
                  <a:lnTo>
                    <a:pt x="2015109" y="127381"/>
                  </a:lnTo>
                  <a:lnTo>
                    <a:pt x="2015109" y="167640"/>
                  </a:lnTo>
                  <a:lnTo>
                    <a:pt x="2159000" y="167640"/>
                  </a:lnTo>
                  <a:lnTo>
                    <a:pt x="2159000" y="150495"/>
                  </a:lnTo>
                  <a:lnTo>
                    <a:pt x="2036940" y="150495"/>
                  </a:lnTo>
                  <a:lnTo>
                    <a:pt x="2036940" y="144018"/>
                  </a:lnTo>
                  <a:lnTo>
                    <a:pt x="2156206" y="144018"/>
                  </a:lnTo>
                  <a:lnTo>
                    <a:pt x="2156206" y="103759"/>
                  </a:lnTo>
                  <a:lnTo>
                    <a:pt x="2096770" y="103759"/>
                  </a:lnTo>
                  <a:lnTo>
                    <a:pt x="2096770" y="94107"/>
                  </a:lnTo>
                  <a:lnTo>
                    <a:pt x="2167255" y="94107"/>
                  </a:lnTo>
                  <a:lnTo>
                    <a:pt x="2167255" y="7620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47334" y="4980559"/>
              <a:ext cx="151637" cy="1634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085332" y="4978400"/>
              <a:ext cx="716915" cy="165735"/>
            </a:xfrm>
            <a:custGeom>
              <a:avLst/>
              <a:gdLst/>
              <a:ahLst/>
              <a:cxnLst/>
              <a:rect l="l" t="t" r="r" b="b"/>
              <a:pathLst>
                <a:path w="716915" h="165735">
                  <a:moveTo>
                    <a:pt x="524510" y="137922"/>
                  </a:moveTo>
                  <a:lnTo>
                    <a:pt x="361314" y="137922"/>
                  </a:lnTo>
                  <a:lnTo>
                    <a:pt x="361314" y="157733"/>
                  </a:lnTo>
                  <a:lnTo>
                    <a:pt x="524510" y="157733"/>
                  </a:lnTo>
                  <a:lnTo>
                    <a:pt x="524510" y="137922"/>
                  </a:lnTo>
                  <a:close/>
                </a:path>
                <a:path w="716915" h="165735">
                  <a:moveTo>
                    <a:pt x="442848" y="49783"/>
                  </a:moveTo>
                  <a:lnTo>
                    <a:pt x="403558" y="54284"/>
                  </a:lnTo>
                  <a:lnTo>
                    <a:pt x="374141" y="82931"/>
                  </a:lnTo>
                  <a:lnTo>
                    <a:pt x="374141" y="89407"/>
                  </a:lnTo>
                  <a:lnTo>
                    <a:pt x="398144" y="109855"/>
                  </a:lnTo>
                  <a:lnTo>
                    <a:pt x="398144" y="137922"/>
                  </a:lnTo>
                  <a:lnTo>
                    <a:pt x="420369" y="137922"/>
                  </a:lnTo>
                  <a:lnTo>
                    <a:pt x="420369" y="114300"/>
                  </a:lnTo>
                  <a:lnTo>
                    <a:pt x="487552" y="114300"/>
                  </a:lnTo>
                  <a:lnTo>
                    <a:pt x="487552" y="109855"/>
                  </a:lnTo>
                  <a:lnTo>
                    <a:pt x="494538" y="107568"/>
                  </a:lnTo>
                  <a:lnTo>
                    <a:pt x="500252" y="104139"/>
                  </a:lnTo>
                  <a:lnTo>
                    <a:pt x="507046" y="97155"/>
                  </a:lnTo>
                  <a:lnTo>
                    <a:pt x="442848" y="97155"/>
                  </a:lnTo>
                  <a:lnTo>
                    <a:pt x="432679" y="96918"/>
                  </a:lnTo>
                  <a:lnTo>
                    <a:pt x="396875" y="87502"/>
                  </a:lnTo>
                  <a:lnTo>
                    <a:pt x="396875" y="78358"/>
                  </a:lnTo>
                  <a:lnTo>
                    <a:pt x="442848" y="68580"/>
                  </a:lnTo>
                  <a:lnTo>
                    <a:pt x="506882" y="68580"/>
                  </a:lnTo>
                  <a:lnTo>
                    <a:pt x="506666" y="68167"/>
                  </a:lnTo>
                  <a:lnTo>
                    <a:pt x="470376" y="51784"/>
                  </a:lnTo>
                  <a:lnTo>
                    <a:pt x="457303" y="50284"/>
                  </a:lnTo>
                  <a:lnTo>
                    <a:pt x="442848" y="49783"/>
                  </a:lnTo>
                  <a:close/>
                </a:path>
                <a:path w="716915" h="165735">
                  <a:moveTo>
                    <a:pt x="487552" y="114300"/>
                  </a:moveTo>
                  <a:lnTo>
                    <a:pt x="465454" y="114300"/>
                  </a:lnTo>
                  <a:lnTo>
                    <a:pt x="465454" y="137922"/>
                  </a:lnTo>
                  <a:lnTo>
                    <a:pt x="487552" y="137922"/>
                  </a:lnTo>
                  <a:lnTo>
                    <a:pt x="487552" y="114300"/>
                  </a:lnTo>
                  <a:close/>
                </a:path>
                <a:path w="716915" h="165735">
                  <a:moveTo>
                    <a:pt x="465454" y="114300"/>
                  </a:moveTo>
                  <a:lnTo>
                    <a:pt x="420369" y="114300"/>
                  </a:lnTo>
                  <a:lnTo>
                    <a:pt x="426973" y="115316"/>
                  </a:lnTo>
                  <a:lnTo>
                    <a:pt x="434466" y="115824"/>
                  </a:lnTo>
                  <a:lnTo>
                    <a:pt x="451358" y="115824"/>
                  </a:lnTo>
                  <a:lnTo>
                    <a:pt x="458850" y="115316"/>
                  </a:lnTo>
                  <a:lnTo>
                    <a:pt x="465454" y="114300"/>
                  </a:lnTo>
                  <a:close/>
                </a:path>
                <a:path w="716915" h="165735">
                  <a:moveTo>
                    <a:pt x="506882" y="68580"/>
                  </a:moveTo>
                  <a:lnTo>
                    <a:pt x="442848" y="68580"/>
                  </a:lnTo>
                  <a:lnTo>
                    <a:pt x="452947" y="68816"/>
                  </a:lnTo>
                  <a:lnTo>
                    <a:pt x="461914" y="69516"/>
                  </a:lnTo>
                  <a:lnTo>
                    <a:pt x="469763" y="70669"/>
                  </a:lnTo>
                  <a:lnTo>
                    <a:pt x="476503" y="72262"/>
                  </a:lnTo>
                  <a:lnTo>
                    <a:pt x="484632" y="74802"/>
                  </a:lnTo>
                  <a:lnTo>
                    <a:pt x="488695" y="78358"/>
                  </a:lnTo>
                  <a:lnTo>
                    <a:pt x="488695" y="87630"/>
                  </a:lnTo>
                  <a:lnTo>
                    <a:pt x="442848" y="97155"/>
                  </a:lnTo>
                  <a:lnTo>
                    <a:pt x="507046" y="97155"/>
                  </a:lnTo>
                  <a:lnTo>
                    <a:pt x="509269" y="94868"/>
                  </a:lnTo>
                  <a:lnTo>
                    <a:pt x="511428" y="89407"/>
                  </a:lnTo>
                  <a:lnTo>
                    <a:pt x="511428" y="82931"/>
                  </a:lnTo>
                  <a:lnTo>
                    <a:pt x="510238" y="75001"/>
                  </a:lnTo>
                  <a:lnTo>
                    <a:pt x="506882" y="68580"/>
                  </a:lnTo>
                  <a:close/>
                </a:path>
                <a:path w="716915" h="165735">
                  <a:moveTo>
                    <a:pt x="662559" y="128016"/>
                  </a:moveTo>
                  <a:lnTo>
                    <a:pt x="652442" y="131016"/>
                  </a:lnTo>
                  <a:lnTo>
                    <a:pt x="640016" y="133159"/>
                  </a:lnTo>
                  <a:lnTo>
                    <a:pt x="625304" y="134445"/>
                  </a:lnTo>
                  <a:lnTo>
                    <a:pt x="608329" y="134874"/>
                  </a:lnTo>
                  <a:lnTo>
                    <a:pt x="545718" y="134874"/>
                  </a:lnTo>
                  <a:lnTo>
                    <a:pt x="545718" y="155829"/>
                  </a:lnTo>
                  <a:lnTo>
                    <a:pt x="608584" y="155829"/>
                  </a:lnTo>
                  <a:lnTo>
                    <a:pt x="625465" y="155376"/>
                  </a:lnTo>
                  <a:lnTo>
                    <a:pt x="640095" y="154019"/>
                  </a:lnTo>
                  <a:lnTo>
                    <a:pt x="652464" y="151757"/>
                  </a:lnTo>
                  <a:lnTo>
                    <a:pt x="662559" y="148589"/>
                  </a:lnTo>
                  <a:lnTo>
                    <a:pt x="662559" y="128016"/>
                  </a:lnTo>
                  <a:close/>
                </a:path>
                <a:path w="716915" h="165735">
                  <a:moveTo>
                    <a:pt x="596011" y="67056"/>
                  </a:moveTo>
                  <a:lnTo>
                    <a:pt x="573532" y="67056"/>
                  </a:lnTo>
                  <a:lnTo>
                    <a:pt x="573532" y="134874"/>
                  </a:lnTo>
                  <a:lnTo>
                    <a:pt x="596011" y="134874"/>
                  </a:lnTo>
                  <a:lnTo>
                    <a:pt x="596011" y="67056"/>
                  </a:lnTo>
                  <a:close/>
                </a:path>
                <a:path w="716915" h="165735">
                  <a:moveTo>
                    <a:pt x="646684" y="8255"/>
                  </a:moveTo>
                  <a:lnTo>
                    <a:pt x="551561" y="8255"/>
                  </a:lnTo>
                  <a:lnTo>
                    <a:pt x="551561" y="28956"/>
                  </a:lnTo>
                  <a:lnTo>
                    <a:pt x="624204" y="28956"/>
                  </a:lnTo>
                  <a:lnTo>
                    <a:pt x="624204" y="113537"/>
                  </a:lnTo>
                  <a:lnTo>
                    <a:pt x="646684" y="113537"/>
                  </a:lnTo>
                  <a:lnTo>
                    <a:pt x="646684" y="8255"/>
                  </a:lnTo>
                  <a:close/>
                </a:path>
                <a:path w="716915" h="165735">
                  <a:moveTo>
                    <a:pt x="254507" y="7874"/>
                  </a:moveTo>
                  <a:lnTo>
                    <a:pt x="181737" y="7874"/>
                  </a:lnTo>
                  <a:lnTo>
                    <a:pt x="181737" y="155829"/>
                  </a:lnTo>
                  <a:lnTo>
                    <a:pt x="227837" y="155829"/>
                  </a:lnTo>
                  <a:lnTo>
                    <a:pt x="235203" y="155320"/>
                  </a:lnTo>
                  <a:lnTo>
                    <a:pt x="249554" y="153035"/>
                  </a:lnTo>
                  <a:lnTo>
                    <a:pt x="255904" y="151256"/>
                  </a:lnTo>
                  <a:lnTo>
                    <a:pt x="261492" y="148970"/>
                  </a:lnTo>
                  <a:lnTo>
                    <a:pt x="261492" y="135889"/>
                  </a:lnTo>
                  <a:lnTo>
                    <a:pt x="203707" y="135889"/>
                  </a:lnTo>
                  <a:lnTo>
                    <a:pt x="203707" y="27812"/>
                  </a:lnTo>
                  <a:lnTo>
                    <a:pt x="254507" y="27812"/>
                  </a:lnTo>
                  <a:lnTo>
                    <a:pt x="254507" y="7874"/>
                  </a:lnTo>
                  <a:close/>
                </a:path>
                <a:path w="716915" h="165735">
                  <a:moveTo>
                    <a:pt x="261492" y="129539"/>
                  </a:moveTo>
                  <a:lnTo>
                    <a:pt x="229107" y="135889"/>
                  </a:lnTo>
                  <a:lnTo>
                    <a:pt x="261492" y="135889"/>
                  </a:lnTo>
                  <a:lnTo>
                    <a:pt x="261492" y="129539"/>
                  </a:lnTo>
                  <a:close/>
                </a:path>
                <a:path w="716915" h="165735">
                  <a:moveTo>
                    <a:pt x="92328" y="7874"/>
                  </a:moveTo>
                  <a:lnTo>
                    <a:pt x="0" y="7874"/>
                  </a:lnTo>
                  <a:lnTo>
                    <a:pt x="0" y="28448"/>
                  </a:lnTo>
                  <a:lnTo>
                    <a:pt x="69722" y="28448"/>
                  </a:lnTo>
                  <a:lnTo>
                    <a:pt x="69722" y="48387"/>
                  </a:lnTo>
                  <a:lnTo>
                    <a:pt x="61467" y="94106"/>
                  </a:lnTo>
                  <a:lnTo>
                    <a:pt x="29932" y="128418"/>
                  </a:lnTo>
                  <a:lnTo>
                    <a:pt x="0" y="134366"/>
                  </a:lnTo>
                  <a:lnTo>
                    <a:pt x="0" y="155448"/>
                  </a:lnTo>
                  <a:lnTo>
                    <a:pt x="39076" y="147947"/>
                  </a:lnTo>
                  <a:lnTo>
                    <a:pt x="75360" y="116002"/>
                  </a:lnTo>
                  <a:lnTo>
                    <a:pt x="89630" y="78311"/>
                  </a:lnTo>
                  <a:lnTo>
                    <a:pt x="92312" y="48387"/>
                  </a:lnTo>
                  <a:lnTo>
                    <a:pt x="92328" y="7874"/>
                  </a:lnTo>
                  <a:close/>
                </a:path>
                <a:path w="716915" h="165735">
                  <a:moveTo>
                    <a:pt x="694309" y="2158"/>
                  </a:moveTo>
                  <a:lnTo>
                    <a:pt x="672084" y="2158"/>
                  </a:lnTo>
                  <a:lnTo>
                    <a:pt x="672084" y="165354"/>
                  </a:lnTo>
                  <a:lnTo>
                    <a:pt x="694309" y="165354"/>
                  </a:lnTo>
                  <a:lnTo>
                    <a:pt x="694309" y="86741"/>
                  </a:lnTo>
                  <a:lnTo>
                    <a:pt x="716407" y="86741"/>
                  </a:lnTo>
                  <a:lnTo>
                    <a:pt x="716407" y="65405"/>
                  </a:lnTo>
                  <a:lnTo>
                    <a:pt x="694309" y="65405"/>
                  </a:lnTo>
                  <a:lnTo>
                    <a:pt x="694309" y="2158"/>
                  </a:lnTo>
                  <a:close/>
                </a:path>
                <a:path w="716915" h="165735">
                  <a:moveTo>
                    <a:pt x="334137" y="87502"/>
                  </a:moveTo>
                  <a:lnTo>
                    <a:pt x="312800" y="87502"/>
                  </a:lnTo>
                  <a:lnTo>
                    <a:pt x="312800" y="165354"/>
                  </a:lnTo>
                  <a:lnTo>
                    <a:pt x="334137" y="165354"/>
                  </a:lnTo>
                  <a:lnTo>
                    <a:pt x="334137" y="87502"/>
                  </a:lnTo>
                  <a:close/>
                </a:path>
                <a:path w="716915" h="165735">
                  <a:moveTo>
                    <a:pt x="290575" y="3048"/>
                  </a:moveTo>
                  <a:lnTo>
                    <a:pt x="269239" y="3048"/>
                  </a:lnTo>
                  <a:lnTo>
                    <a:pt x="269239" y="162560"/>
                  </a:lnTo>
                  <a:lnTo>
                    <a:pt x="290575" y="162560"/>
                  </a:lnTo>
                  <a:lnTo>
                    <a:pt x="290575" y="87502"/>
                  </a:lnTo>
                  <a:lnTo>
                    <a:pt x="334137" y="87502"/>
                  </a:lnTo>
                  <a:lnTo>
                    <a:pt x="334137" y="66548"/>
                  </a:lnTo>
                  <a:lnTo>
                    <a:pt x="290575" y="66548"/>
                  </a:lnTo>
                  <a:lnTo>
                    <a:pt x="290575" y="3048"/>
                  </a:lnTo>
                  <a:close/>
                </a:path>
                <a:path w="716915" h="165735">
                  <a:moveTo>
                    <a:pt x="334137" y="2158"/>
                  </a:moveTo>
                  <a:lnTo>
                    <a:pt x="312800" y="2158"/>
                  </a:lnTo>
                  <a:lnTo>
                    <a:pt x="312800" y="66548"/>
                  </a:lnTo>
                  <a:lnTo>
                    <a:pt x="334137" y="66548"/>
                  </a:lnTo>
                  <a:lnTo>
                    <a:pt x="334137" y="2158"/>
                  </a:lnTo>
                  <a:close/>
                </a:path>
                <a:path w="716915" h="165735">
                  <a:moveTo>
                    <a:pt x="145287" y="2158"/>
                  </a:moveTo>
                  <a:lnTo>
                    <a:pt x="122935" y="2158"/>
                  </a:lnTo>
                  <a:lnTo>
                    <a:pt x="122935" y="165354"/>
                  </a:lnTo>
                  <a:lnTo>
                    <a:pt x="145287" y="165354"/>
                  </a:lnTo>
                  <a:lnTo>
                    <a:pt x="145287" y="2158"/>
                  </a:lnTo>
                  <a:close/>
                </a:path>
                <a:path w="716915" h="165735">
                  <a:moveTo>
                    <a:pt x="518794" y="22479"/>
                  </a:moveTo>
                  <a:lnTo>
                    <a:pt x="366902" y="22479"/>
                  </a:lnTo>
                  <a:lnTo>
                    <a:pt x="366902" y="42544"/>
                  </a:lnTo>
                  <a:lnTo>
                    <a:pt x="518794" y="42544"/>
                  </a:lnTo>
                  <a:lnTo>
                    <a:pt x="518794" y="22479"/>
                  </a:lnTo>
                  <a:close/>
                </a:path>
                <a:path w="716915" h="165735">
                  <a:moveTo>
                    <a:pt x="454024" y="0"/>
                  </a:moveTo>
                  <a:lnTo>
                    <a:pt x="431164" y="0"/>
                  </a:lnTo>
                  <a:lnTo>
                    <a:pt x="431164" y="22479"/>
                  </a:lnTo>
                  <a:lnTo>
                    <a:pt x="454024" y="22479"/>
                  </a:lnTo>
                  <a:lnTo>
                    <a:pt x="45402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246075"/>
            <a:ext cx="396112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70"/>
              <a:t>0</a:t>
            </a:r>
            <a:r>
              <a:rPr dirty="0" spc="-390"/>
              <a:t>1</a:t>
            </a:r>
            <a:r>
              <a:rPr dirty="0" spc="150"/>
              <a:t>.</a:t>
            </a:r>
            <a:r>
              <a:rPr dirty="0" spc="-290"/>
              <a:t> </a:t>
            </a:r>
            <a:r>
              <a:rPr dirty="0" spc="-150"/>
              <a:t>프로젝</a:t>
            </a:r>
            <a:r>
              <a:rPr dirty="0" spc="-155"/>
              <a:t>트</a:t>
            </a:r>
            <a:r>
              <a:rPr dirty="0" spc="-275"/>
              <a:t> </a:t>
            </a:r>
            <a:r>
              <a:rPr dirty="0" spc="-150"/>
              <a:t>개요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4664" y="1982470"/>
          <a:ext cx="7362190" cy="35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3140"/>
              </a:tblGrid>
              <a:tr h="720089">
                <a:tc>
                  <a:txBody>
                    <a:bodyPr/>
                    <a:lstStyle/>
                    <a:p>
                      <a:pPr algn="ctr" marL="69215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baseline="-3086" sz="2700">
                          <a:latin typeface="MS Gothic"/>
                          <a:cs typeface="MS Gothic"/>
                        </a:rPr>
                        <a:t>✎</a:t>
                      </a:r>
                      <a:r>
                        <a:rPr dirty="0" baseline="-3086" sz="2700" spc="-592">
                          <a:latin typeface="MS Gothic"/>
                          <a:cs typeface="MS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작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요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령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baseline="-3086" sz="2700">
                          <a:latin typeface="MS Gothic"/>
                          <a:cs typeface="MS Gothic"/>
                        </a:rPr>
                        <a:t>✎</a:t>
                      </a:r>
                      <a:endParaRPr baseline="-3086" sz="2700">
                        <a:latin typeface="MS Gothic"/>
                        <a:cs typeface="MS Gothic"/>
                      </a:endParaRPr>
                    </a:p>
                  </a:txBody>
                  <a:tcPr marL="0" marR="0" marB="0" marT="1809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283984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650">
                        <a:latin typeface="Times New Roman"/>
                        <a:cs typeface="Times New Roman"/>
                      </a:endParaRPr>
                    </a:p>
                    <a:p>
                      <a:pPr marL="358140" indent="-287020">
                        <a:lnSpc>
                          <a:spcPct val="100000"/>
                        </a:lnSpc>
                        <a:buFont typeface="Wingdings"/>
                        <a:buChar char=""/>
                        <a:tabLst>
                          <a:tab pos="358775" algn="l"/>
                        </a:tabLst>
                      </a:pPr>
                      <a:r>
                        <a:rPr dirty="0" sz="1800" spc="15">
                          <a:latin typeface="Malgun Gothic"/>
                          <a:cs typeface="Malgun Gothic"/>
                        </a:rPr>
                        <a:t>[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프로젝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dirty="0" sz="1800" spc="-14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개요</a:t>
                      </a:r>
                      <a:r>
                        <a:rPr dirty="0" sz="1800" spc="15">
                          <a:latin typeface="Malgun Gothic"/>
                          <a:cs typeface="Malgun Gothic"/>
                        </a:rPr>
                        <a:t>]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은</a:t>
                      </a:r>
                      <a:r>
                        <a:rPr dirty="0" sz="1800" spc="-14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아래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와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같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은</a:t>
                      </a:r>
                      <a:r>
                        <a:rPr dirty="0" sz="1800" spc="-12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내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용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등으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로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구성하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여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작성한다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.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58140" indent="-287020">
                        <a:lnSpc>
                          <a:spcPct val="100000"/>
                        </a:lnSpc>
                        <a:spcBef>
                          <a:spcPts val="1155"/>
                        </a:spcBef>
                        <a:buFont typeface="Arial MT"/>
                        <a:buChar char="•"/>
                        <a:tabLst>
                          <a:tab pos="358140" algn="l"/>
                          <a:tab pos="358775" algn="l"/>
                        </a:tabLst>
                      </a:pPr>
                      <a:r>
                        <a:rPr dirty="0" sz="1800" spc="5">
                          <a:latin typeface="Malgun Gothic"/>
                          <a:cs typeface="Malgun Gothic"/>
                        </a:rPr>
                        <a:t>프로젝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dirty="0" sz="1800" spc="-1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배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경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dirty="0" sz="1800" spc="-14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왜</a:t>
                      </a:r>
                      <a:r>
                        <a:rPr dirty="0" sz="1800" spc="-1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주제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선택하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게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되었는</a:t>
                      </a:r>
                      <a:r>
                        <a:rPr dirty="0" sz="1800" spc="10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?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358140" indent="-287020">
                        <a:lnSpc>
                          <a:spcPct val="100000"/>
                        </a:lnSpc>
                        <a:spcBef>
                          <a:spcPts val="650"/>
                        </a:spcBef>
                        <a:buFont typeface="Arial MT"/>
                        <a:buChar char="•"/>
                        <a:tabLst>
                          <a:tab pos="358140" algn="l"/>
                          <a:tab pos="358775" algn="l"/>
                        </a:tabLst>
                      </a:pPr>
                      <a:r>
                        <a:rPr dirty="0" sz="1800" spc="5">
                          <a:latin typeface="Malgun Gothic"/>
                          <a:cs typeface="Malgun Gothic"/>
                        </a:rPr>
                        <a:t>프로젝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dirty="0" sz="1800" spc="-1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목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표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dirty="0" sz="1800" spc="-14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이</a:t>
                      </a:r>
                      <a:r>
                        <a:rPr dirty="0" sz="1800" spc="-12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주제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로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어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떤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결과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를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도출하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고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싶은가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42227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dirty="0" sz="1800">
                          <a:latin typeface="Malgun Gothic"/>
                          <a:cs typeface="Malgun Gothic"/>
                        </a:rPr>
                        <a:t>-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10">
                          <a:latin typeface="Malgun Gothic"/>
                          <a:cs typeface="Malgun Gothic"/>
                        </a:rPr>
                        <a:t>E</a:t>
                      </a:r>
                      <a:r>
                        <a:rPr dirty="0" sz="1800" spc="15">
                          <a:latin typeface="Malgun Gothic"/>
                          <a:cs typeface="Malgun Gothic"/>
                        </a:rPr>
                        <a:t>X</a:t>
                      </a:r>
                      <a:r>
                        <a:rPr dirty="0" sz="1800" spc="15">
                          <a:latin typeface="Malgun Gothic"/>
                          <a:cs typeface="Malgun Gothic"/>
                        </a:rPr>
                        <a:t>)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가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설</a:t>
                      </a:r>
                      <a:r>
                        <a:rPr dirty="0" sz="1800" spc="-17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설정</a:t>
                      </a:r>
                      <a:r>
                        <a:rPr dirty="0" sz="1800" spc="15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상황변화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dirty="0" sz="1800" spc="-16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10">
                          <a:latin typeface="Malgun Gothic"/>
                          <a:cs typeface="Malgun Gothic"/>
                        </a:rPr>
                        <a:t>인식개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선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효율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증</a:t>
                      </a:r>
                      <a:r>
                        <a:rPr dirty="0" sz="1800" spc="10">
                          <a:latin typeface="Malgun Gothic"/>
                          <a:cs typeface="Malgun Gothic"/>
                        </a:rPr>
                        <a:t>대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358140" indent="-287020">
                        <a:lnSpc>
                          <a:spcPct val="100000"/>
                        </a:lnSpc>
                        <a:spcBef>
                          <a:spcPts val="650"/>
                        </a:spcBef>
                        <a:buFont typeface="Arial MT"/>
                        <a:buChar char="•"/>
                        <a:tabLst>
                          <a:tab pos="358140" algn="l"/>
                          <a:tab pos="358775" algn="l"/>
                        </a:tabLst>
                      </a:pPr>
                      <a:r>
                        <a:rPr dirty="0" sz="1800" spc="5">
                          <a:latin typeface="Malgun Gothic"/>
                          <a:cs typeface="Malgun Gothic"/>
                        </a:rPr>
                        <a:t>구성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원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800" spc="-1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역할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698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251536"/>
            <a:ext cx="2943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70"/>
              <a:t>0</a:t>
            </a:r>
            <a:r>
              <a:rPr dirty="0" spc="285"/>
              <a:t>2.</a:t>
            </a:r>
            <a:r>
              <a:rPr dirty="0" spc="-275"/>
              <a:t> </a:t>
            </a:r>
            <a:r>
              <a:rPr dirty="0" spc="-150"/>
              <a:t>프로세싱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4664" y="1982470"/>
          <a:ext cx="7362190" cy="35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3140"/>
              </a:tblGrid>
              <a:tr h="720089">
                <a:tc>
                  <a:txBody>
                    <a:bodyPr/>
                    <a:lstStyle/>
                    <a:p>
                      <a:pPr algn="ctr" marL="69215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baseline="-3086" sz="2700">
                          <a:latin typeface="MS Gothic"/>
                          <a:cs typeface="MS Gothic"/>
                        </a:rPr>
                        <a:t>✎</a:t>
                      </a:r>
                      <a:r>
                        <a:rPr dirty="0" baseline="-3086" sz="2700" spc="-592">
                          <a:latin typeface="MS Gothic"/>
                          <a:cs typeface="MS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작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요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령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baseline="-3086" sz="2700">
                          <a:latin typeface="MS Gothic"/>
                          <a:cs typeface="MS Gothic"/>
                        </a:rPr>
                        <a:t>✎</a:t>
                      </a:r>
                      <a:endParaRPr baseline="-3086" sz="2700">
                        <a:latin typeface="MS Gothic"/>
                        <a:cs typeface="MS Gothic"/>
                      </a:endParaRPr>
                    </a:p>
                  </a:txBody>
                  <a:tcPr marL="0" marR="0" marB="0" marT="1809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1440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58140" indent="-287020">
                        <a:lnSpc>
                          <a:spcPct val="100000"/>
                        </a:lnSpc>
                        <a:buFont typeface="Wingdings"/>
                        <a:buChar char=""/>
                        <a:tabLst>
                          <a:tab pos="358775" algn="l"/>
                        </a:tabLst>
                      </a:pPr>
                      <a:r>
                        <a:rPr dirty="0" sz="1800" spc="5">
                          <a:latin typeface="Malgun Gothic"/>
                          <a:cs typeface="Malgun Gothic"/>
                        </a:rPr>
                        <a:t>데이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터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수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집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dirty="0" sz="1800" spc="-14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수집원</a:t>
                      </a:r>
                      <a:r>
                        <a:rPr dirty="0" sz="1800" spc="1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데이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터</a:t>
                      </a:r>
                      <a:r>
                        <a:rPr dirty="0" sz="1800" spc="-14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출처</a:t>
                      </a:r>
                      <a:r>
                        <a:rPr dirty="0" sz="1800" spc="10">
                          <a:latin typeface="Malgun Gothic"/>
                          <a:cs typeface="Malgun Gothic"/>
                        </a:rPr>
                        <a:t>)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dirty="0" sz="1800" spc="-14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데이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터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정의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,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타겟</a:t>
                      </a:r>
                      <a:r>
                        <a:rPr dirty="0" sz="1800" spc="1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대상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)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358140" indent="-287020">
                        <a:lnSpc>
                          <a:spcPct val="100000"/>
                        </a:lnSpc>
                        <a:spcBef>
                          <a:spcPts val="650"/>
                        </a:spcBef>
                        <a:buFont typeface="Wingdings"/>
                        <a:buChar char=""/>
                        <a:tabLst>
                          <a:tab pos="358775" algn="l"/>
                        </a:tabLst>
                      </a:pPr>
                      <a:r>
                        <a:rPr dirty="0" sz="1800" spc="5">
                          <a:latin typeface="Malgun Gothic"/>
                          <a:cs typeface="Malgun Gothic"/>
                        </a:rPr>
                        <a:t>데이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터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분</a:t>
                      </a:r>
                      <a:r>
                        <a:rPr dirty="0" sz="1800" spc="10">
                          <a:latin typeface="Malgun Gothic"/>
                          <a:cs typeface="Malgun Gothic"/>
                        </a:rPr>
                        <a:t>석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:</a:t>
                      </a:r>
                      <a:r>
                        <a:rPr dirty="0" sz="1800" spc="-14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분석방법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358140" indent="-287020">
                        <a:lnSpc>
                          <a:spcPct val="100000"/>
                        </a:lnSpc>
                        <a:spcBef>
                          <a:spcPts val="650"/>
                        </a:spcBef>
                        <a:buFont typeface="Wingdings"/>
                        <a:buChar char=""/>
                        <a:tabLst>
                          <a:tab pos="358775" algn="l"/>
                        </a:tabLst>
                      </a:pPr>
                      <a:r>
                        <a:rPr dirty="0" sz="1800" spc="5">
                          <a:latin typeface="Malgun Gothic"/>
                          <a:cs typeface="Malgun Gothic"/>
                        </a:rPr>
                        <a:t>데이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터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분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석</a:t>
                      </a:r>
                      <a:r>
                        <a:rPr dirty="0" sz="1800" spc="-1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결과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251536"/>
            <a:ext cx="29444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80"/>
              <a:t>03.</a:t>
            </a:r>
            <a:r>
              <a:rPr dirty="0" spc="-345"/>
              <a:t> </a:t>
            </a:r>
            <a:r>
              <a:rPr dirty="0" spc="-150"/>
              <a:t>기대효과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4664" y="1982470"/>
          <a:ext cx="7362190" cy="35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3140"/>
              </a:tblGrid>
              <a:tr h="720089">
                <a:tc>
                  <a:txBody>
                    <a:bodyPr/>
                    <a:lstStyle/>
                    <a:p>
                      <a:pPr algn="ctr" marL="69215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baseline="-3086" sz="2700">
                          <a:latin typeface="MS Gothic"/>
                          <a:cs typeface="MS Gothic"/>
                        </a:rPr>
                        <a:t>✎</a:t>
                      </a:r>
                      <a:r>
                        <a:rPr dirty="0" baseline="-3086" sz="2700" spc="-592">
                          <a:latin typeface="MS Gothic"/>
                          <a:cs typeface="MS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작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요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령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baseline="-3086" sz="2700">
                          <a:latin typeface="MS Gothic"/>
                          <a:cs typeface="MS Gothic"/>
                        </a:rPr>
                        <a:t>✎</a:t>
                      </a:r>
                      <a:endParaRPr baseline="-3086" sz="2700">
                        <a:latin typeface="MS Gothic"/>
                        <a:cs typeface="MS Gothic"/>
                      </a:endParaRPr>
                    </a:p>
                  </a:txBody>
                  <a:tcPr marL="0" marR="0" marB="0" marT="1809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1440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58140" indent="-287020">
                        <a:lnSpc>
                          <a:spcPct val="100000"/>
                        </a:lnSpc>
                        <a:buFont typeface="Wingdings"/>
                        <a:buChar char=""/>
                        <a:tabLst>
                          <a:tab pos="358775" algn="l"/>
                        </a:tabLst>
                      </a:pPr>
                      <a:r>
                        <a:rPr dirty="0" sz="1800" spc="5">
                          <a:latin typeface="Malgun Gothic"/>
                          <a:cs typeface="Malgun Gothic"/>
                        </a:rPr>
                        <a:t>분석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을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통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한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인사이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트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도출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358140" indent="-287020">
                        <a:lnSpc>
                          <a:spcPct val="100000"/>
                        </a:lnSpc>
                        <a:spcBef>
                          <a:spcPts val="650"/>
                        </a:spcBef>
                        <a:buFont typeface="Wingdings"/>
                        <a:buChar char=""/>
                        <a:tabLst>
                          <a:tab pos="358775" algn="l"/>
                        </a:tabLst>
                      </a:pPr>
                      <a:r>
                        <a:rPr dirty="0" sz="1800" spc="5">
                          <a:latin typeface="Malgun Gothic"/>
                          <a:cs typeface="Malgun Gothic"/>
                        </a:rPr>
                        <a:t>향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후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개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선</a:t>
                      </a:r>
                      <a:r>
                        <a:rPr dirty="0" sz="1800" spc="-1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사항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  <a:p>
                      <a:pPr marL="358140" indent="-287020">
                        <a:lnSpc>
                          <a:spcPct val="100000"/>
                        </a:lnSpc>
                        <a:spcBef>
                          <a:spcPts val="650"/>
                        </a:spcBef>
                        <a:buFont typeface="Wingdings"/>
                        <a:buChar char=""/>
                        <a:tabLst>
                          <a:tab pos="358775" algn="l"/>
                        </a:tabLst>
                      </a:pPr>
                      <a:r>
                        <a:rPr dirty="0" sz="1800" spc="-65">
                          <a:latin typeface="Malgun Gothic"/>
                          <a:cs typeface="Malgun Gothic"/>
                        </a:rPr>
                        <a:t>기대효과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316" y="251536"/>
            <a:ext cx="51974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70"/>
              <a:t>0</a:t>
            </a:r>
            <a:r>
              <a:rPr dirty="0" spc="520"/>
              <a:t>4</a:t>
            </a:r>
            <a:r>
              <a:rPr dirty="0" spc="150"/>
              <a:t>.</a:t>
            </a:r>
            <a:r>
              <a:rPr dirty="0" spc="-275"/>
              <a:t> </a:t>
            </a:r>
            <a:r>
              <a:rPr dirty="0" spc="-150"/>
              <a:t>개발후</a:t>
            </a:r>
            <a:r>
              <a:rPr dirty="0" spc="-155"/>
              <a:t>기</a:t>
            </a:r>
            <a:r>
              <a:rPr dirty="0" spc="-285"/>
              <a:t> </a:t>
            </a:r>
            <a:r>
              <a:rPr dirty="0" spc="-155"/>
              <a:t>및</a:t>
            </a:r>
            <a:r>
              <a:rPr dirty="0" spc="-285"/>
              <a:t> </a:t>
            </a:r>
            <a:r>
              <a:rPr dirty="0" spc="-150"/>
              <a:t>느낀점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4664" y="1982470"/>
          <a:ext cx="7362190" cy="35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3140"/>
              </a:tblGrid>
              <a:tr h="720089">
                <a:tc>
                  <a:txBody>
                    <a:bodyPr/>
                    <a:lstStyle/>
                    <a:p>
                      <a:pPr algn="ctr" marL="69215">
                        <a:lnSpc>
                          <a:spcPct val="100000"/>
                        </a:lnSpc>
                        <a:spcBef>
                          <a:spcPts val="1425"/>
                        </a:spcBef>
                      </a:pPr>
                      <a:r>
                        <a:rPr dirty="0" baseline="-3086" sz="2700">
                          <a:latin typeface="MS Gothic"/>
                          <a:cs typeface="MS Gothic"/>
                        </a:rPr>
                        <a:t>✎</a:t>
                      </a:r>
                      <a:r>
                        <a:rPr dirty="0" baseline="-3086" sz="2700" spc="-592">
                          <a:latin typeface="MS Gothic"/>
                          <a:cs typeface="MS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작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성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요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2400">
                          <a:latin typeface="Malgun Gothic"/>
                          <a:cs typeface="Malgun Gothic"/>
                        </a:rPr>
                        <a:t>령</a:t>
                      </a:r>
                      <a:r>
                        <a:rPr dirty="0" sz="2400" spc="-16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baseline="-3086" sz="2700">
                          <a:latin typeface="MS Gothic"/>
                          <a:cs typeface="MS Gothic"/>
                        </a:rPr>
                        <a:t>✎</a:t>
                      </a:r>
                      <a:endParaRPr baseline="-3086" sz="2700">
                        <a:latin typeface="MS Gothic"/>
                        <a:cs typeface="MS Gothic"/>
                      </a:endParaRPr>
                    </a:p>
                  </a:txBody>
                  <a:tcPr marL="0" marR="0" marB="0" marT="1809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</a:tr>
              <a:tr h="14401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358140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Wingdings"/>
                        <a:buChar char=""/>
                        <a:tabLst>
                          <a:tab pos="358775" algn="l"/>
                        </a:tabLst>
                      </a:pPr>
                      <a:r>
                        <a:rPr dirty="0" sz="1800" spc="5">
                          <a:latin typeface="Malgun Gothic"/>
                          <a:cs typeface="Malgun Gothic"/>
                        </a:rPr>
                        <a:t>교육생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별</a:t>
                      </a:r>
                      <a:r>
                        <a:rPr dirty="0" sz="1800" spc="-130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개발후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기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및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느낀</a:t>
                      </a:r>
                      <a:r>
                        <a:rPr dirty="0" sz="1800">
                          <a:latin typeface="Malgun Gothic"/>
                          <a:cs typeface="Malgun Gothic"/>
                        </a:rPr>
                        <a:t>점</a:t>
                      </a:r>
                      <a:r>
                        <a:rPr dirty="0" sz="1800" spc="-135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800" spc="5">
                          <a:latin typeface="Malgun Gothic"/>
                          <a:cs typeface="Malgun Gothic"/>
                        </a:rPr>
                        <a:t>작성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multicampus</dc:creator>
  <dc:title>PowerPoint 프레젠테이션</dc:title>
  <dcterms:created xsi:type="dcterms:W3CDTF">2021-07-15T02:23:28Z</dcterms:created>
  <dcterms:modified xsi:type="dcterms:W3CDTF">2021-07-15T02:23:28Z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2021-07-15T00:00:00Z</vt:filetime>
  </property>
</Properties>
</file>