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11170-1158-460F-B6DA-3E51990C1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0047BE-F147-49C9-BFC0-3EAAAC7AE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70DD1-9FC3-4190-A18B-DD17AC4A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E9F4-4897-4631-8A6C-AA3620D4CB3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711BB-A919-49A5-8A25-F9C17ED6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2A4EEF-BBFC-491F-A507-42884B6B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2BA1-15A5-41D0-A4E1-0FDA925D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30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26A39-73AE-48AF-9EB9-1E74CC43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BEADC3-FF6A-410A-8FFA-7CA5F4347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CF49E3-9A05-4D28-9861-FA8B8316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E9F4-4897-4631-8A6C-AA3620D4CB3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19523D-CC8B-4FC2-AF62-0520EF5C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9C20AB-87F4-4ED1-9778-76FEAB72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2BA1-15A5-41D0-A4E1-0FDA925D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61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280943-2B75-4453-9C56-1ACE97D52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8B91C3-9E9A-479E-93E2-EB56B6654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A830C-07C2-41CD-963C-8825B145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E9F4-4897-4631-8A6C-AA3620D4CB3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C7A417-D393-40B0-B19B-5DEA85089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43D7F7-3B75-414D-8EBF-7DC79C13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2BA1-15A5-41D0-A4E1-0FDA925D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61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8D845-5412-40E2-B2D2-B60859495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1B363F-AF24-4BE6-8EF3-59BFCCAF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48557-2D78-448D-BA3E-99265374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E9F4-4897-4631-8A6C-AA3620D4CB3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D6CDF-BADD-4A0C-90D1-57A5AFCD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0D27A-156E-4C71-83E1-B92E03A3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2BA1-15A5-41D0-A4E1-0FDA925D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7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62921-91CA-4C72-840A-8449BE04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8B6884-33CE-415E-AA42-F1A624ECE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CA79DA-58AB-400B-81AC-93CBB051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E9F4-4897-4631-8A6C-AA3620D4CB3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39786-A59F-4BBC-B885-DA9C5111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0D452-D78B-4C27-92AF-ABDD8373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2BA1-15A5-41D0-A4E1-0FDA925D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98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6EA68-B01B-4DE8-AFC3-34DA47A8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7AF9B-0AA9-41B8-AFE7-CE84ED089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E28C69-ABD5-4377-B2A2-5366C8E9A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7EB00E-10BE-47AF-80B0-9CE1E650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E9F4-4897-4631-8A6C-AA3620D4CB3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CA743F-0D5D-4EB2-B6B8-CFB441E3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A32FA7-668D-4C52-A832-779B5543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2BA1-15A5-41D0-A4E1-0FDA925D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5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347E4-154C-47B4-A541-07B006982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0E47D0-AC7B-41A5-B7FE-1718F7621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0E7792-67B6-49E1-BE18-D10AADF88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A82779-6427-4E69-9211-DD326F25E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28A83D-4672-4A87-8825-6BA100403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41D9E2-BD54-4F89-906B-E1E24797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E9F4-4897-4631-8A6C-AA3620D4CB3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AA9D9A-CF22-464B-8A94-786D30C9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25B2ED-D5E6-4E21-AD6D-BFF001C8D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2BA1-15A5-41D0-A4E1-0FDA925D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04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BD674-7C0D-42C9-B0F2-A66CFE2D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7AB019-26E7-4E88-9535-20E5C577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E9F4-4897-4631-8A6C-AA3620D4CB3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D1FEA0-B7FF-4581-967D-5C0537D3D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D798E6-AA23-4D88-9228-672B8883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2BA1-15A5-41D0-A4E1-0FDA925D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19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EFB7DC-EFBF-4859-860B-6A0F09B0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E9F4-4897-4631-8A6C-AA3620D4CB3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FA1D49-F02B-4AB2-9737-D7C4EC175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DDB313-44AB-45FA-A175-82A63D96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2BA1-15A5-41D0-A4E1-0FDA925D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4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20D00-0928-4E59-BFD7-8D9A85C7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E0F30-B429-448F-8CE9-BB8E7E66C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8B4335-1F33-44A6-8E63-3BA4B850C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AC6C65-FE92-4961-AC81-9E95FBE07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E9F4-4897-4631-8A6C-AA3620D4CB3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92991E-EA3D-433C-82FD-DF33EC07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95E80F-1E6A-4BB8-8B5F-2B7644BE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2BA1-15A5-41D0-A4E1-0FDA925D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5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97CD8-7CE8-4EA9-ADE3-8A66C5EBC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942399-A1FB-489D-AB85-6336DDBA8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9B1A6E-97CE-4C7B-975D-DF78A480A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C7CD90-DD01-4E2B-AAEE-939AA69B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E9F4-4897-4631-8A6C-AA3620D4CB3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AE729F-24DF-4F20-85D2-6CE76BCB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1F459C-2330-4F4C-A9CC-4A9CBAF5D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2BA1-15A5-41D0-A4E1-0FDA925D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48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E3219E-19AC-4466-8DEB-172199F43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93A1E0-BEBE-4D3F-BF72-3A53829ED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2B436-53B6-4CE4-851D-7D2D3A384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8E9F4-4897-4631-8A6C-AA3620D4CB3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53635-96F3-439B-89F1-3E4D59CBE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85E0F-0AE2-4AF8-BCDD-191994D23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B2BA1-15A5-41D0-A4E1-0FDA925D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0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0BDB70-9213-496F-8085-B7A33BEE6D46}"/>
              </a:ext>
            </a:extLst>
          </p:cNvPr>
          <p:cNvSpPr txBox="1"/>
          <p:nvPr/>
        </p:nvSpPr>
        <p:spPr>
          <a:xfrm>
            <a:off x="1948249" y="2274838"/>
            <a:ext cx="82955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err="1"/>
              <a:t>ElasticSearch</a:t>
            </a:r>
            <a:r>
              <a:rPr lang="en-US" altLang="ko-KR" sz="4800" b="1" dirty="0"/>
              <a:t> Dashboard  </a:t>
            </a:r>
            <a:r>
              <a:rPr lang="ko-KR" altLang="en-US" sz="4800" b="1" dirty="0" err="1"/>
              <a:t>주기랑</a:t>
            </a:r>
            <a:r>
              <a:rPr lang="ko-KR" altLang="en-US" sz="4800" b="1" dirty="0"/>
              <a:t> 실시간 </a:t>
            </a:r>
            <a:r>
              <a:rPr lang="ko-KR" altLang="en-US" sz="4800" b="1" dirty="0" err="1"/>
              <a:t>크롤링</a:t>
            </a:r>
            <a:r>
              <a:rPr lang="ko-KR" altLang="en-US" sz="4800" b="1" dirty="0"/>
              <a:t> 주기 선택하는 방법</a:t>
            </a:r>
          </a:p>
        </p:txBody>
      </p:sp>
    </p:spTree>
    <p:extLst>
      <p:ext uri="{BB962C8B-B14F-4D97-AF65-F5344CB8AC3E}">
        <p14:creationId xmlns:p14="http://schemas.microsoft.com/office/powerpoint/2010/main" val="3967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4FC462F-EA92-4BF2-820F-8C5879B2F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8" y="80619"/>
            <a:ext cx="6137427" cy="66908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7652B8-68D6-4FD6-8FFA-A360640B990A}"/>
              </a:ext>
            </a:extLst>
          </p:cNvPr>
          <p:cNvSpPr txBox="1"/>
          <p:nvPr/>
        </p:nvSpPr>
        <p:spPr>
          <a:xfrm>
            <a:off x="6367849" y="650789"/>
            <a:ext cx="50909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 3 months ago </a:t>
            </a:r>
            <a:r>
              <a:rPr lang="ko-KR" altLang="en-US" dirty="0">
                <a:solidFill>
                  <a:srgbClr val="0070C0"/>
                </a:solidFill>
              </a:rPr>
              <a:t>글씨</a:t>
            </a:r>
            <a:r>
              <a:rPr lang="ko-KR" altLang="en-US" dirty="0"/>
              <a:t>와 </a:t>
            </a:r>
            <a:r>
              <a:rPr lang="en-US" altLang="ko-KR" dirty="0"/>
              <a:t>now </a:t>
            </a:r>
            <a:r>
              <a:rPr lang="ko-KR" altLang="en-US" dirty="0">
                <a:solidFill>
                  <a:srgbClr val="0070C0"/>
                </a:solidFill>
              </a:rPr>
              <a:t>글씨</a:t>
            </a:r>
            <a:r>
              <a:rPr lang="ko-KR" altLang="en-US" dirty="0"/>
              <a:t>를 클릭해서 변경하는 방법도 있지만</a:t>
            </a:r>
            <a:r>
              <a:rPr lang="en-US" altLang="ko-KR" dirty="0"/>
              <a:t>, </a:t>
            </a:r>
            <a:r>
              <a:rPr lang="ko-KR" altLang="en-US" dirty="0"/>
              <a:t>그 방법보다는 시계 </a:t>
            </a:r>
            <a:r>
              <a:rPr lang="ko-KR" altLang="en-US" dirty="0" err="1"/>
              <a:t>이모티콘을</a:t>
            </a:r>
            <a:r>
              <a:rPr lang="ko-KR" altLang="en-US" dirty="0"/>
              <a:t> 눌러서 변경하는 것이 더욱 편하다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참고로 설정된 </a:t>
            </a:r>
            <a:r>
              <a:rPr lang="ko-KR" altLang="en-US" dirty="0">
                <a:solidFill>
                  <a:srgbClr val="0070C0"/>
                </a:solidFill>
              </a:rPr>
              <a:t>글씨</a:t>
            </a:r>
            <a:r>
              <a:rPr lang="ko-KR" altLang="en-US" dirty="0"/>
              <a:t>는 사람들마다 다르다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실시간 데이터인 경우 </a:t>
            </a:r>
            <a:r>
              <a:rPr lang="en-US" altLang="ko-KR" dirty="0"/>
              <a:t>Dashboard</a:t>
            </a:r>
            <a:r>
              <a:rPr lang="ko-KR" altLang="en-US" dirty="0"/>
              <a:t>에 실시간 데이터가 수시로 반영된다</a:t>
            </a:r>
            <a:r>
              <a:rPr lang="en-US" altLang="ko-KR" dirty="0"/>
              <a:t>. </a:t>
            </a:r>
            <a:r>
              <a:rPr lang="ko-KR" altLang="en-US" dirty="0"/>
              <a:t>반영되는 주기를 일정하게 설정해주고 싶으면 밑의 </a:t>
            </a:r>
            <a:r>
              <a:rPr lang="en-US" altLang="ko-KR" dirty="0"/>
              <a:t>Refresh every</a:t>
            </a:r>
            <a:r>
              <a:rPr lang="ko-KR" altLang="en-US" dirty="0"/>
              <a:t>를 설정해주면 된다</a:t>
            </a:r>
            <a:r>
              <a:rPr lang="en-US" altLang="ko-KR" dirty="0"/>
              <a:t>. Seconds, minutes, hours 3</a:t>
            </a:r>
            <a:r>
              <a:rPr lang="ko-KR" altLang="en-US" dirty="0"/>
              <a:t>가지 중 하나로 설정 가능하며 숫자도 변경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97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7652B8-68D6-4FD6-8FFA-A360640B990A}"/>
              </a:ext>
            </a:extLst>
          </p:cNvPr>
          <p:cNvSpPr txBox="1"/>
          <p:nvPr/>
        </p:nvSpPr>
        <p:spPr>
          <a:xfrm>
            <a:off x="5180433" y="3791465"/>
            <a:ext cx="6130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Refresh every </a:t>
            </a:r>
            <a:r>
              <a:rPr lang="ko-KR" altLang="en-US" dirty="0"/>
              <a:t>를 왼쪽 빨간 상자와 같이 지나치게 짧게 설정해버리면 </a:t>
            </a:r>
            <a:r>
              <a:rPr lang="en-US" altLang="ko-KR" dirty="0"/>
              <a:t>Controls </a:t>
            </a:r>
            <a:r>
              <a:rPr lang="ko-KR" altLang="en-US" dirty="0"/>
              <a:t>기능에 오류가 생긴다</a:t>
            </a:r>
            <a:r>
              <a:rPr lang="en-US" altLang="ko-KR" dirty="0"/>
              <a:t>. </a:t>
            </a:r>
            <a:r>
              <a:rPr lang="ko-KR" altLang="en-US" dirty="0"/>
              <a:t>정확히 말하자면</a:t>
            </a:r>
            <a:r>
              <a:rPr lang="en-US" altLang="ko-KR" dirty="0"/>
              <a:t>, </a:t>
            </a:r>
            <a:r>
              <a:rPr lang="ko-KR" altLang="en-US" dirty="0"/>
              <a:t>원하는 변수를 선택하여 적용은 가능하나 클릭을 하기 위해서 </a:t>
            </a:r>
            <a:r>
              <a:rPr lang="en-US" altLang="ko-KR" dirty="0"/>
              <a:t>20</a:t>
            </a:r>
            <a:r>
              <a:rPr lang="ko-KR" altLang="en-US" dirty="0"/>
              <a:t>번 이상을 시도해야 되는 개고생을 해야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Controls </a:t>
            </a:r>
            <a:r>
              <a:rPr lang="ko-KR" altLang="en-US" dirty="0"/>
              <a:t>기능을 원활하게 사용하기 위해서는 </a:t>
            </a:r>
            <a:r>
              <a:rPr lang="en-US" altLang="ko-KR" dirty="0"/>
              <a:t>Refresh every</a:t>
            </a:r>
            <a:r>
              <a:rPr lang="ko-KR" altLang="en-US" dirty="0"/>
              <a:t>를 길게</a:t>
            </a:r>
            <a:r>
              <a:rPr lang="en-US" altLang="ko-KR" dirty="0"/>
              <a:t>(30</a:t>
            </a:r>
            <a:r>
              <a:rPr lang="ko-KR" altLang="en-US" dirty="0"/>
              <a:t>초 이상 추천</a:t>
            </a:r>
            <a:r>
              <a:rPr lang="en-US" altLang="ko-KR" dirty="0"/>
              <a:t>) </a:t>
            </a:r>
            <a:r>
              <a:rPr lang="ko-KR" altLang="en-US" dirty="0"/>
              <a:t>설정해야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89F18A-9EB2-4E78-AF1A-FD949F974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433" y="658085"/>
            <a:ext cx="6168292" cy="30131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9886234-CB6B-45E3-AD44-9CD06A25C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25" y="642548"/>
            <a:ext cx="4620270" cy="55729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37F1C8D-2F1E-49E3-861E-62FA86AB956F}"/>
              </a:ext>
            </a:extLst>
          </p:cNvPr>
          <p:cNvSpPr/>
          <p:nvPr/>
        </p:nvSpPr>
        <p:spPr>
          <a:xfrm>
            <a:off x="255373" y="5321643"/>
            <a:ext cx="4275438" cy="8814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10BB3-EBC9-49F8-B931-2F86B15B4003}"/>
              </a:ext>
            </a:extLst>
          </p:cNvPr>
          <p:cNvSpPr txBox="1"/>
          <p:nvPr/>
        </p:nvSpPr>
        <p:spPr>
          <a:xfrm>
            <a:off x="9868929" y="288753"/>
            <a:ext cx="164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Controls </a:t>
            </a:r>
            <a:r>
              <a:rPr lang="ko-KR" altLang="en-US" dirty="0"/>
              <a:t>상자</a:t>
            </a:r>
          </a:p>
        </p:txBody>
      </p:sp>
    </p:spTree>
    <p:extLst>
      <p:ext uri="{BB962C8B-B14F-4D97-AF65-F5344CB8AC3E}">
        <p14:creationId xmlns:p14="http://schemas.microsoft.com/office/powerpoint/2010/main" val="257512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129</Words>
  <Application>Microsoft Office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MongTa</dc:creator>
  <cp:lastModifiedBy>MongTa</cp:lastModifiedBy>
  <cp:revision>4</cp:revision>
  <dcterms:created xsi:type="dcterms:W3CDTF">2021-12-01T07:46:41Z</dcterms:created>
  <dcterms:modified xsi:type="dcterms:W3CDTF">2021-12-01T08:08:06Z</dcterms:modified>
</cp:coreProperties>
</file>