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DB024-6AF6-42B2-BBA3-D7F07927B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6C86BD-9D51-4D45-AE98-9CED32368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FC55B-99D1-4014-9AC8-1084805C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C00F-4866-476A-A454-D5E68320E83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AAA55-2D08-4487-9742-9F8991C6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02A14-77F2-4C22-B75B-ADFCEE3E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EF6F-6D6C-4A8D-993F-2356E68FB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11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13B20-47BB-4069-ADAF-C4D3F7F7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D31215-BC5C-4235-8682-163E55549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60B1F-94FE-44D6-A244-B6790F3D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C00F-4866-476A-A454-D5E68320E83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F2E2B-063E-4211-A1F9-40957977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F1AB6-6D75-44CD-8706-27E5F243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EF6F-6D6C-4A8D-993F-2356E68FB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79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FA4DC9-0949-4B36-B7B1-58D323E50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19461D-D099-4A3A-A45A-8F04DA47D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CE657-C811-4C65-8BA3-461CDFD9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C00F-4866-476A-A454-D5E68320E83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3CBAC-5D30-4902-99C6-97D9329A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6DFE7-7166-4E45-8D79-83790CB8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EF6F-6D6C-4A8D-993F-2356E68FB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29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27777-A2F6-427E-A320-D0B99C58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012C5-4DB5-4F9C-B09A-524414ABB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4C252-2EFB-43E7-91E4-19358A2F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C00F-4866-476A-A454-D5E68320E83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74132-95D8-48D2-AA37-B2208B96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B61B4-2BC7-41AD-943D-32B43ED2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EF6F-6D6C-4A8D-993F-2356E68FB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2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C3F9-733B-41F2-88BE-EB788E25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59524-8464-4F8A-AA68-06899B1C0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43D20-A837-4BF9-B15B-4D3ADA1F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C00F-4866-476A-A454-D5E68320E83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EFD63-D62D-44D2-9E57-56F5A67B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2F445-B171-4642-850A-8CED254B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EF6F-6D6C-4A8D-993F-2356E68FB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9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6C6F6-807D-4373-AB73-E83BF789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B7C10-560A-4DED-B659-CEDE8E3D3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6F6542-1EDE-49F4-9981-960D877CF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86B942-A969-43E0-A43F-A1400B25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C00F-4866-476A-A454-D5E68320E83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AEA9B-5128-465B-85BF-D54AA5A8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C9ED0F-3533-4317-80A5-E1A05887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EF6F-6D6C-4A8D-993F-2356E68FB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56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B743A-FE42-4AA6-80DC-AEBD4E1E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E705F-0928-4316-93CC-6D1AF2909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876D55-02B2-4349-9133-3985F785F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3FAEBF-F002-42BC-BB47-381EA307B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EDAEB1-FD70-46D2-95F7-C24A1730A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008C1C-3C87-4310-906F-1EE53BCE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C00F-4866-476A-A454-D5E68320E83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61DB86-0FE4-4B7A-BA12-F658A101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3D47D8-964B-4449-9968-5ACE6498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EF6F-6D6C-4A8D-993F-2356E68FB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14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1A7BC-6142-4F64-9760-7EE0B291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FA6602-6696-40BC-A7C8-25BD935E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C00F-4866-476A-A454-D5E68320E83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AC46C1-4D7C-4B74-986A-24111C73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DEEF9C-22F7-40E8-87F6-2972D280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EF6F-6D6C-4A8D-993F-2356E68FB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94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D3CBA1-80C1-44E4-ACBE-F6267BFF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C00F-4866-476A-A454-D5E68320E83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6BE833-5AFD-4223-AA65-EC515991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EA4A38-7503-4263-AF9B-EE94C8A0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EF6F-6D6C-4A8D-993F-2356E68FB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40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50AD8-79BD-4F96-829A-044EC371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448C0-71D1-405C-95CE-2C805340C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E92F04-15EC-4BCB-BC39-2044C155B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B9F27F-818B-4276-BBFF-D99648FD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C00F-4866-476A-A454-D5E68320E83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BC9AF9-C615-47B4-B6B2-6BB4F2D1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99C29-A7A3-4CBA-83F2-2CDB150E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EF6F-6D6C-4A8D-993F-2356E68FB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24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28B6B-FA09-4F03-AECC-122BC2E0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B190-B913-4115-8948-DEFF580C6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EAFD8C-D54B-4399-BB55-0A9D0E6A5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FB8F0A-758A-4EEE-B36E-3805F063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C00F-4866-476A-A454-D5E68320E83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0EC6FF-7FEA-428B-AFBE-716A3DD8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CCF9DF-B3C7-40C4-9F99-AE9434BC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EF6F-6D6C-4A8D-993F-2356E68FB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1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8DAB85-DED4-41E3-8E29-6E23D62F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06BA1-7D94-4B85-8358-46CE1951D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9096A-0E36-40FF-B1CE-E93EBF08C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EC00F-4866-476A-A454-D5E68320E83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700EB-BBF6-4674-A6DB-730D14F49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47B72-0C35-4645-B9F7-BD8DA9314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9EF6F-6D6C-4A8D-993F-2356E68FB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01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F9EFD-69C9-4BD6-A014-78480DB1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1600"/>
            <a:ext cx="9144000" cy="1574800"/>
          </a:xfrm>
        </p:spPr>
        <p:txBody>
          <a:bodyPr>
            <a:normAutofit/>
          </a:bodyPr>
          <a:lstStyle/>
          <a:p>
            <a:r>
              <a:rPr lang="en-US" altLang="ko-KR" sz="5400" b="1" dirty="0"/>
              <a:t>Elasticsearch Dev tools </a:t>
            </a:r>
            <a:br>
              <a:rPr lang="en-US" altLang="ko-KR" sz="5400" b="1" dirty="0"/>
            </a:br>
            <a:r>
              <a:rPr lang="ko-KR" altLang="en-US" sz="5400" b="1" dirty="0"/>
              <a:t>하위파일이 있는 경우 삭제</a:t>
            </a:r>
          </a:p>
        </p:txBody>
      </p:sp>
    </p:spTree>
    <p:extLst>
      <p:ext uri="{BB962C8B-B14F-4D97-AF65-F5344CB8AC3E}">
        <p14:creationId xmlns:p14="http://schemas.microsoft.com/office/powerpoint/2010/main" val="279126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F38959-7FAB-4393-8A9B-08C474CEE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4" y="817541"/>
            <a:ext cx="5048955" cy="4629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B8ED74-748F-418A-AF17-F2FA6A649F3D}"/>
              </a:ext>
            </a:extLst>
          </p:cNvPr>
          <p:cNvSpPr txBox="1"/>
          <p:nvPr/>
        </p:nvSpPr>
        <p:spPr>
          <a:xfrm>
            <a:off x="6096000" y="817541"/>
            <a:ext cx="356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“test1” </a:t>
            </a:r>
            <a:r>
              <a:rPr lang="ko-KR" altLang="en-US" b="1" dirty="0"/>
              <a:t>밑에 </a:t>
            </a:r>
            <a:r>
              <a:rPr lang="en-US" altLang="ko-KR" b="1" dirty="0"/>
              <a:t>“test1_2021-11-25”</a:t>
            </a:r>
            <a:r>
              <a:rPr lang="ko-KR" altLang="en-US" b="1" dirty="0"/>
              <a:t>파일이 있음을 알 수 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830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D57E3E-0B2A-477F-9547-9169C1708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7" y="348881"/>
            <a:ext cx="9145276" cy="4677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D0E0B2-7F26-4077-B44E-10814020439C}"/>
              </a:ext>
            </a:extLst>
          </p:cNvPr>
          <p:cNvSpPr txBox="1"/>
          <p:nvPr/>
        </p:nvSpPr>
        <p:spPr>
          <a:xfrm>
            <a:off x="592486" y="5404022"/>
            <a:ext cx="9251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“test1”</a:t>
            </a:r>
            <a:r>
              <a:rPr lang="ko-KR" altLang="en-US" b="1" dirty="0"/>
              <a:t>을 </a:t>
            </a:r>
            <a:r>
              <a:rPr lang="en-US" altLang="ko-KR" b="1" dirty="0"/>
              <a:t>Dev tools</a:t>
            </a:r>
            <a:r>
              <a:rPr lang="ko-KR" altLang="en-US" b="1" dirty="0"/>
              <a:t>에서 삭제하는 경우 </a:t>
            </a:r>
            <a:r>
              <a:rPr lang="en-US" altLang="ko-KR" b="1" dirty="0"/>
              <a:t>400</a:t>
            </a:r>
            <a:r>
              <a:rPr lang="ko-KR" altLang="en-US" b="1" dirty="0"/>
              <a:t>에러가 뜸을 알 수 있습니다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400</a:t>
            </a:r>
            <a:r>
              <a:rPr lang="ko-KR" altLang="en-US" b="1" dirty="0"/>
              <a:t>에러가 뜨는 이유는 </a:t>
            </a:r>
            <a:r>
              <a:rPr lang="en-US" altLang="ko-KR" b="1" dirty="0"/>
              <a:t>“test1”</a:t>
            </a:r>
            <a:r>
              <a:rPr lang="ko-KR" altLang="en-US" b="1" dirty="0"/>
              <a:t>의 하위파일인 </a:t>
            </a:r>
            <a:r>
              <a:rPr lang="en-US" altLang="ko-KR" b="1" dirty="0"/>
              <a:t>“test1_2021-11-25”</a:t>
            </a:r>
            <a:r>
              <a:rPr lang="ko-KR" altLang="en-US" b="1" dirty="0"/>
              <a:t>을 삭제 하지 않은 채로 </a:t>
            </a:r>
            <a:r>
              <a:rPr lang="en-US" altLang="ko-KR" b="1" dirty="0"/>
              <a:t>“test1”</a:t>
            </a:r>
            <a:r>
              <a:rPr lang="ko-KR" altLang="en-US" b="1" dirty="0"/>
              <a:t>을 삭제하였기 때문입니다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삭제 순서는 무조건 </a:t>
            </a:r>
            <a:r>
              <a:rPr lang="en-US" altLang="ko-KR" b="1" dirty="0"/>
              <a:t>“</a:t>
            </a:r>
            <a:r>
              <a:rPr lang="ko-KR" altLang="en-US" b="1" dirty="0"/>
              <a:t>하위파일 </a:t>
            </a:r>
            <a:r>
              <a:rPr lang="en-US" altLang="ko-KR" b="1" dirty="0"/>
              <a:t>→ </a:t>
            </a:r>
            <a:r>
              <a:rPr lang="ko-KR" altLang="en-US" b="1" dirty="0"/>
              <a:t>상위파일</a:t>
            </a:r>
            <a:r>
              <a:rPr lang="en-US" altLang="ko-KR" b="1" dirty="0"/>
              <a:t>” </a:t>
            </a:r>
            <a:r>
              <a:rPr lang="ko-KR" altLang="en-US" b="1" dirty="0"/>
              <a:t>이어야 합니다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86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97D511-7B01-499E-BCAC-DB69F841D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02" y="412755"/>
            <a:ext cx="6068272" cy="4220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E18F54-5BA4-430B-98C0-FD668536E012}"/>
              </a:ext>
            </a:extLst>
          </p:cNvPr>
          <p:cNvSpPr txBox="1"/>
          <p:nvPr/>
        </p:nvSpPr>
        <p:spPr>
          <a:xfrm>
            <a:off x="631702" y="4967416"/>
            <a:ext cx="811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참고로 </a:t>
            </a:r>
            <a:r>
              <a:rPr lang="en-US" altLang="ko-KR" b="1" dirty="0"/>
              <a:t>400</a:t>
            </a:r>
            <a:r>
              <a:rPr lang="ko-KR" altLang="en-US" b="1" dirty="0"/>
              <a:t>에러는 다음과 같습니다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위의 에러들은 우리가 살면서 자주 접하게 되는 에러들을 정리한 것입니다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881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EED5D9-C23C-4BB1-88F5-EB96CA1AA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94" y="773700"/>
            <a:ext cx="9126224" cy="3877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0587FD-1017-47BC-8245-649929D1FCD1}"/>
              </a:ext>
            </a:extLst>
          </p:cNvPr>
          <p:cNvSpPr txBox="1"/>
          <p:nvPr/>
        </p:nvSpPr>
        <p:spPr>
          <a:xfrm>
            <a:off x="1055094" y="5008605"/>
            <a:ext cx="912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400</a:t>
            </a:r>
            <a:r>
              <a:rPr lang="ko-KR" altLang="en-US" b="1" dirty="0"/>
              <a:t>에러를 해결해주기 위해서는 하위파일인 </a:t>
            </a:r>
            <a:r>
              <a:rPr lang="en-US" altLang="ko-KR" b="1" dirty="0"/>
              <a:t>“test1_2021-11-25”</a:t>
            </a:r>
            <a:r>
              <a:rPr lang="ko-KR" altLang="en-US" b="1" dirty="0"/>
              <a:t>을 삭제해줍니다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816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115DB7C-A63E-4F28-9492-D39A39BFF3B5}"/>
              </a:ext>
            </a:extLst>
          </p:cNvPr>
          <p:cNvGrpSpPr/>
          <p:nvPr/>
        </p:nvGrpSpPr>
        <p:grpSpPr>
          <a:xfrm>
            <a:off x="940792" y="431980"/>
            <a:ext cx="10310417" cy="4807789"/>
            <a:chOff x="1106869" y="268700"/>
            <a:chExt cx="10310417" cy="480778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EEDEE47-0206-43FD-84E5-DB1FF3FCD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869" y="268700"/>
              <a:ext cx="6907576" cy="480778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A92B847-1625-40EE-B3F4-289E40C96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657" y="268700"/>
              <a:ext cx="6856629" cy="480778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C970755-D429-479B-A78E-2D9D254A129B}"/>
              </a:ext>
            </a:extLst>
          </p:cNvPr>
          <p:cNvSpPr txBox="1"/>
          <p:nvPr/>
        </p:nvSpPr>
        <p:spPr>
          <a:xfrm>
            <a:off x="940792" y="5511113"/>
            <a:ext cx="9265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하위파일을 삭제해주니 상위파일인 </a:t>
            </a:r>
            <a:r>
              <a:rPr lang="en-US" altLang="ko-KR" b="1" dirty="0"/>
              <a:t>“test1”</a:t>
            </a:r>
            <a:r>
              <a:rPr lang="ko-KR" altLang="en-US" b="1" dirty="0"/>
              <a:t>도 자동으로 삭제됨을 알 수 있습니다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따라서 삭제 시 </a:t>
            </a:r>
            <a:r>
              <a:rPr lang="en-US" altLang="ko-KR" b="1" dirty="0"/>
              <a:t>404</a:t>
            </a:r>
            <a:r>
              <a:rPr lang="ko-KR" altLang="en-US" b="1" dirty="0"/>
              <a:t>에러</a:t>
            </a:r>
            <a:r>
              <a:rPr lang="en-US" altLang="ko-KR" b="1" dirty="0"/>
              <a:t>(</a:t>
            </a:r>
            <a:r>
              <a:rPr lang="ko-KR" altLang="en-US" b="1" dirty="0"/>
              <a:t>찾을 수 없음</a:t>
            </a:r>
            <a:r>
              <a:rPr lang="en-US" altLang="ko-KR" b="1" dirty="0"/>
              <a:t>)</a:t>
            </a:r>
            <a:r>
              <a:rPr lang="ko-KR" altLang="en-US" b="1" dirty="0"/>
              <a:t>이 뜨고 검색도 안됨을 알 수 있습니다</a:t>
            </a:r>
            <a:r>
              <a:rPr lang="en-US" altLang="ko-KR" b="1" dirty="0"/>
              <a:t>.</a:t>
            </a:r>
          </a:p>
          <a:p>
            <a:r>
              <a:rPr lang="ko-KR" altLang="en-US" b="1" i="1" dirty="0"/>
              <a:t>단</a:t>
            </a:r>
            <a:r>
              <a:rPr lang="en-US" altLang="ko-KR" b="1" i="1" dirty="0"/>
              <a:t>, </a:t>
            </a:r>
            <a:r>
              <a:rPr lang="ko-KR" altLang="en-US" b="1" i="1" dirty="0"/>
              <a:t>하위파일을 삭제한다 해도 상위파일이 남아있을 수도 있으니</a:t>
            </a:r>
            <a:r>
              <a:rPr lang="en-US" altLang="ko-KR" b="1" i="1" dirty="0"/>
              <a:t>,</a:t>
            </a:r>
          </a:p>
          <a:p>
            <a:r>
              <a:rPr lang="ko-KR" altLang="en-US" b="1" i="1" dirty="0"/>
              <a:t>상위파일이 잘 삭제 되어있는지를 확인해보는 것이 중요합니다</a:t>
            </a:r>
            <a:r>
              <a:rPr lang="en-US" altLang="ko-KR" b="1" i="1" dirty="0"/>
              <a:t>.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51455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97D511-7B01-499E-BCAC-DB69F841D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02" y="412755"/>
            <a:ext cx="6068272" cy="4220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E18F54-5BA4-430B-98C0-FD668536E012}"/>
              </a:ext>
            </a:extLst>
          </p:cNvPr>
          <p:cNvSpPr txBox="1"/>
          <p:nvPr/>
        </p:nvSpPr>
        <p:spPr>
          <a:xfrm>
            <a:off x="631702" y="4967416"/>
            <a:ext cx="811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참고로 </a:t>
            </a:r>
            <a:r>
              <a:rPr lang="en-US" altLang="ko-KR" b="1" dirty="0"/>
              <a:t>404</a:t>
            </a:r>
            <a:r>
              <a:rPr lang="ko-KR" altLang="en-US" b="1" dirty="0"/>
              <a:t>에러는 다음과 같습니다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위의 에러들은 우리가 살면서 자주 접하게 되는 에러들을 정리한 것입니다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6476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166</Words>
  <Application>Microsoft Office PowerPoint</Application>
  <PresentationFormat>와이드스크린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Elasticsearch Dev tools  하위파일이 있는 경우 삭제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Dev tools  하위파일이 있는 경우 삭제</dc:title>
  <dc:creator>MongTa</dc:creator>
  <cp:lastModifiedBy>MongTa</cp:lastModifiedBy>
  <cp:revision>4</cp:revision>
  <dcterms:created xsi:type="dcterms:W3CDTF">2021-12-02T00:23:15Z</dcterms:created>
  <dcterms:modified xsi:type="dcterms:W3CDTF">2021-12-02T00:40:36Z</dcterms:modified>
</cp:coreProperties>
</file>