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4B681-C5D6-4B39-8FFF-0B605BE65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37272-CE72-4147-92FC-D21EF80EF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11DEE-0C79-4203-B47A-6CD658CD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8037B-4980-4F30-9135-8FA1081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1681E-8EBB-42DC-BF32-439C503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6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DD7D-9DE3-4605-9C19-1A2B1B47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90C93-6152-42B5-A01E-9FC4E3687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A5EC0-CBCD-48D6-84F7-7A006DD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8560-7292-43CC-9668-71A73846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BDDA1-D67A-4D17-A594-064D517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B259B8-92AB-44BB-A4FE-50E33C51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B342C-763F-4BEA-A566-DC7A16F45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C8B5-F9AE-4817-B5FC-D9EF6208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DFC53-897A-4C60-85BD-B4CE543D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E4A3B-DE88-4180-AE55-1A26F94C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E83D-F682-477A-BC76-EF7BD75C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5D471-8674-4490-9D13-7EC1DAFD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8DD0D-B890-43E9-B01A-0C151A7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A62F5-8C95-4A1D-991D-92F99BB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FDFEC-2F78-40CD-B714-5EE21ADC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4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2775-DF3F-4DC3-AF21-C13AE44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E9875-1A4F-4C1A-99BF-791A73E5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7473E-20D5-447C-9647-3A7A73D2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EE5F4-71E4-46AA-9881-A80A358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15845-8DB2-4BDF-8235-44F28035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27E4-5132-404B-9931-FA82D6D6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97D67-EBC9-48E5-B151-D1B0BD1E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01B43E-1AEA-4158-A4DD-7EB46DD9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57B91-5581-46D6-8D0B-06ABD20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D2A6E-91A6-46E7-8EF8-6DE0BE2A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CE2AB-9E84-4C9A-ADB1-041321E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A0D17-9B55-4259-878D-B0CBCA29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6EF58-F702-4F6F-9988-8EECA99A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6CBEBC-1B21-4B7D-A793-6C421CEC8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0A8FD6-2B87-4E05-BE84-3219B038B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972EB-A9B9-4103-843F-3D2F28BF8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46F20-A7EA-4C57-845C-A635C024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37534E-1997-4DAC-8526-AC716A2D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D01CA9-2F18-41D0-AA46-52D1FF13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88C7-4B27-4407-9976-7E3FA2C4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F5C44-C319-43C9-9B28-417973F4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15B690-4CF4-476D-BF4B-93BE8DD8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A7FC97-0651-4612-920C-492FF069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1B7211-E8B1-4D40-82C7-5FA9A408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25A0B-BB22-48FC-9D96-48CA5625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ECF33-9B80-4BEB-8199-38F6182E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3F216-3356-40C6-BB9A-FEC61665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7E2A9-7394-4486-9E49-6BCEEBE6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12209F-FFCD-4EFC-84BB-792155DCF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0079B-993C-4EA9-9F4E-1E0E351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C3846-BE4C-4FD3-940B-32E4D0C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FB932-4B40-45BF-B56A-9D1DF657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3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1E621-8504-4556-BA2D-1D4F4A4D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824D51-1502-4D90-B858-DC3E45FB9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12D0E-81A6-4801-AC65-242A07E2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8443-06DF-4542-A817-D103D9DB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8648E-4903-4F67-A84F-5884739D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C1A2F-D0C4-403F-B385-BC68B96C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7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0EC01-002E-479C-A754-A0014969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E191A-80CC-44F7-A7AC-FF4FDF1B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0FE2E-ABE1-49FC-8926-3A446F5F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BA9A-31D3-4888-A382-4669B768902B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9F797-4137-4050-B5CB-C9067BC8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6DA42-A547-4461-9603-F1687031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7ACD-14A1-4431-8F5F-4D0F21ECB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DAF7C-5C17-4A1C-A26A-C5E3C8FB0DF6}"/>
              </a:ext>
            </a:extLst>
          </p:cNvPr>
          <p:cNvSpPr txBox="1"/>
          <p:nvPr/>
        </p:nvSpPr>
        <p:spPr>
          <a:xfrm>
            <a:off x="778476" y="638081"/>
            <a:ext cx="8839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목표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로컬서버의 </a:t>
            </a:r>
            <a:r>
              <a:rPr lang="en-US" altLang="ko-KR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Kibana</a:t>
            </a:r>
            <a:r>
              <a:rPr lang="ko-KR" altLang="en-US" sz="4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물리서버의 정보를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81C34-1FEC-4C0D-8A1F-87CE78D87AE3}"/>
              </a:ext>
            </a:extLst>
          </p:cNvPr>
          <p:cNvSpPr txBox="1"/>
          <p:nvPr/>
        </p:nvSpPr>
        <p:spPr>
          <a:xfrm>
            <a:off x="778476" y="3509554"/>
            <a:ext cx="104991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①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서버의 정보를 얻어올 수 있는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Beats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선택</a:t>
            </a:r>
          </a:p>
          <a:p>
            <a:r>
              <a:rPr lang="en-US" altLang="ko-KR" sz="3200" dirty="0"/>
              <a:t>②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물리서버에 해당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Beats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설치</a:t>
            </a:r>
          </a:p>
          <a:p>
            <a:r>
              <a:rPr lang="en-US" altLang="ko-KR" sz="3200" dirty="0"/>
              <a:t>③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물리서버와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Elasticsearch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Kibana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설치된 로컬서버를 연동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3200" dirty="0"/>
              <a:t>④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물리서버의 정보를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Kibana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대시보드를 통해 시각화</a:t>
            </a:r>
          </a:p>
        </p:txBody>
      </p:sp>
    </p:spTree>
    <p:extLst>
      <p:ext uri="{BB962C8B-B14F-4D97-AF65-F5344CB8AC3E}">
        <p14:creationId xmlns:p14="http://schemas.microsoft.com/office/powerpoint/2010/main" val="405203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22D57CB-DB24-4A40-837C-B2B272A8E98F}"/>
              </a:ext>
            </a:extLst>
          </p:cNvPr>
          <p:cNvGrpSpPr/>
          <p:nvPr/>
        </p:nvGrpSpPr>
        <p:grpSpPr>
          <a:xfrm>
            <a:off x="2187146" y="388606"/>
            <a:ext cx="7817709" cy="6080789"/>
            <a:chOff x="741404" y="626076"/>
            <a:chExt cx="7817709" cy="60807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7A5F1A-CA4B-4E71-919F-5D169E42D0A6}"/>
                </a:ext>
              </a:extLst>
            </p:cNvPr>
            <p:cNvSpPr txBox="1"/>
            <p:nvPr/>
          </p:nvSpPr>
          <p:spPr>
            <a:xfrm>
              <a:off x="741404" y="626076"/>
              <a:ext cx="781770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#Beats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란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</a:p>
            <a:p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Beats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는 특정 목적을 위한 데이터 수집기용 플랫폼입니다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 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경량 에이전트로 설치되어 수백 개 또는 수천 개 데이터를 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Logstash 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또는 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Elasticsearch</a:t>
              </a:r>
              <a:r>
                <a:rPr lang="ko-KR" altLang="en-US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로 전송합니다</a:t>
              </a:r>
              <a:r>
                <a:rPr lang="en-US" altLang="ko-KR" sz="28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.</a:t>
              </a:r>
            </a:p>
          </p:txBody>
        </p:sp>
        <p:pic>
          <p:nvPicPr>
            <p:cNvPr id="1026" name="Picture 2" descr="https://t1.daumcdn.net/cfile/tistory/2527864258CD43CF28">
              <a:extLst>
                <a:ext uri="{FF2B5EF4-FFF2-40B4-BE49-F238E27FC236}">
                  <a16:creationId xmlns:a16="http://schemas.microsoft.com/office/drawing/2014/main" id="{4C289D03-5AC6-42B9-8C4B-2EC18471C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04" y="2441958"/>
              <a:ext cx="6289787" cy="42649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94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3AB42B-BE09-42E6-8C8C-BD38FE8F2AD2}"/>
              </a:ext>
            </a:extLst>
          </p:cNvPr>
          <p:cNvGrpSpPr/>
          <p:nvPr/>
        </p:nvGrpSpPr>
        <p:grpSpPr>
          <a:xfrm>
            <a:off x="1944760" y="317157"/>
            <a:ext cx="8302481" cy="6223686"/>
            <a:chOff x="1944759" y="403654"/>
            <a:chExt cx="8302481" cy="62236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02C51C3-076A-4050-A816-FEF2C103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59" y="1024804"/>
              <a:ext cx="8302481" cy="560253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29D639-0C30-4158-9306-4227A42B2206}"/>
                </a:ext>
              </a:extLst>
            </p:cNvPr>
            <p:cNvSpPr txBox="1"/>
            <p:nvPr/>
          </p:nvSpPr>
          <p:spPr>
            <a:xfrm>
              <a:off x="1944759" y="403654"/>
              <a:ext cx="5766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#Beats</a:t>
              </a:r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0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BD0AE31-0C8F-440C-97CB-0A27CCA79826}"/>
              </a:ext>
            </a:extLst>
          </p:cNvPr>
          <p:cNvGrpSpPr/>
          <p:nvPr/>
        </p:nvGrpSpPr>
        <p:grpSpPr>
          <a:xfrm>
            <a:off x="1268628" y="437797"/>
            <a:ext cx="9654745" cy="5982407"/>
            <a:chOff x="1548714" y="317157"/>
            <a:chExt cx="9654745" cy="59824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29D639-0C30-4158-9306-4227A42B2206}"/>
                </a:ext>
              </a:extLst>
            </p:cNvPr>
            <p:cNvSpPr txBox="1"/>
            <p:nvPr/>
          </p:nvSpPr>
          <p:spPr>
            <a:xfrm>
              <a:off x="1548714" y="317157"/>
              <a:ext cx="5766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#Beats</a:t>
              </a:r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의 종류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087FE-E074-4AB9-865B-F8243ABB71A9}"/>
                </a:ext>
              </a:extLst>
            </p:cNvPr>
            <p:cNvSpPr txBox="1"/>
            <p:nvPr/>
          </p:nvSpPr>
          <p:spPr>
            <a:xfrm>
              <a:off x="1548714" y="840377"/>
              <a:ext cx="9654745" cy="5459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Filebeat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시스템에서 파일을 읽</a:t>
              </a:r>
              <a:r>
                <a: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는데 사용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Metricbeat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서버 및 시스템에서 </a:t>
              </a:r>
              <a:r>
                <a:rPr lang="ko-KR" altLang="ko-KR" b="1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메트릭을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수집하는 데 사용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Packetbea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네트워크 프로토콜을 모니터링하여 사용자가 네트워크 지연 시간</a:t>
              </a: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오류</a:t>
              </a: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응답 시간</a:t>
              </a: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SLA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성능</a:t>
              </a: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사용자 액세스 패턴 등을 감시할 수 있도록 지원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Winlogbeat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윈도우 이벤트 로그의 라이브 스트림을 제공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 err="1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Auditbeat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Linux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플랫폼에서 유사한 기능을 수행하며</a:t>
              </a:r>
              <a:r>
                <a:rPr lang="en-US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, </a:t>
              </a: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전체 사용자 및 프로세스 활동을 모니터</a:t>
              </a:r>
              <a:r>
                <a:rPr lang="ko-KR" altLang="en-US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링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dirty="0"/>
                <a:t>●</a:t>
              </a:r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Heartbeat</a:t>
              </a:r>
              <a:b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</a:br>
              <a:r>
                <a:rPr lang="ko-KR" altLang="ko-KR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가동 시간 모니터링을 위한 경량 공급자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92AC57-5B1F-4AF9-B397-74E2B5EF31C4}"/>
              </a:ext>
            </a:extLst>
          </p:cNvPr>
          <p:cNvSpPr/>
          <p:nvPr/>
        </p:nvSpPr>
        <p:spPr>
          <a:xfrm>
            <a:off x="1169773" y="1878227"/>
            <a:ext cx="4168346" cy="8237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53AB42B-BE09-42E6-8C8C-BD38FE8F2AD2}"/>
              </a:ext>
            </a:extLst>
          </p:cNvPr>
          <p:cNvGrpSpPr/>
          <p:nvPr/>
        </p:nvGrpSpPr>
        <p:grpSpPr>
          <a:xfrm>
            <a:off x="1944760" y="317157"/>
            <a:ext cx="8302481" cy="6223686"/>
            <a:chOff x="1944759" y="403654"/>
            <a:chExt cx="8302481" cy="622368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02C51C3-076A-4050-A816-FEF2C1032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59" y="1024804"/>
              <a:ext cx="8302481" cy="560253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29D639-0C30-4158-9306-4227A42B2206}"/>
                </a:ext>
              </a:extLst>
            </p:cNvPr>
            <p:cNvSpPr txBox="1"/>
            <p:nvPr/>
          </p:nvSpPr>
          <p:spPr>
            <a:xfrm>
              <a:off x="1944759" y="403654"/>
              <a:ext cx="5766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#Beats</a:t>
              </a:r>
              <a:r>
                <a:rPr lang="ko-KR" altLang="en-US" sz="28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의 종류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5022A6-7B59-48E6-85FC-67D7C720FB2C}"/>
              </a:ext>
            </a:extLst>
          </p:cNvPr>
          <p:cNvSpPr/>
          <p:nvPr/>
        </p:nvSpPr>
        <p:spPr>
          <a:xfrm>
            <a:off x="1928283" y="2784389"/>
            <a:ext cx="2717857" cy="1738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FC6F5B3-1488-478A-B9B7-3291CD46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4" y="2178001"/>
            <a:ext cx="2353529" cy="23535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C92F90-13D9-490B-B9E1-99B89154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43" y="1084476"/>
            <a:ext cx="1017433" cy="10174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4E829E-1F06-4DA2-AA6B-5969EB276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13" y="2370478"/>
            <a:ext cx="1820027" cy="1820027"/>
          </a:xfrm>
          <a:prstGeom prst="rect">
            <a:avLst/>
          </a:prstGeom>
        </p:spPr>
      </p:pic>
      <p:sp>
        <p:nvSpPr>
          <p:cNvPr id="25" name="화살표: 굽음 24">
            <a:extLst>
              <a:ext uri="{FF2B5EF4-FFF2-40B4-BE49-F238E27FC236}">
                <a16:creationId xmlns:a16="http://schemas.microsoft.com/office/drawing/2014/main" id="{D156B047-8C19-4C1E-BAA5-D56A42B0A66E}"/>
              </a:ext>
            </a:extLst>
          </p:cNvPr>
          <p:cNvSpPr/>
          <p:nvPr/>
        </p:nvSpPr>
        <p:spPr>
          <a:xfrm>
            <a:off x="1604712" y="1020882"/>
            <a:ext cx="1268627" cy="999265"/>
          </a:xfrm>
          <a:prstGeom prst="bentArrow">
            <a:avLst/>
          </a:prstGeom>
          <a:solidFill>
            <a:srgbClr val="666565"/>
          </a:solidFill>
          <a:ln>
            <a:solidFill>
              <a:srgbClr val="66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화살표: 굽음 25">
            <a:extLst>
              <a:ext uri="{FF2B5EF4-FFF2-40B4-BE49-F238E27FC236}">
                <a16:creationId xmlns:a16="http://schemas.microsoft.com/office/drawing/2014/main" id="{E40950D8-F094-4AF0-A61E-B1D3B32D6478}"/>
              </a:ext>
            </a:extLst>
          </p:cNvPr>
          <p:cNvSpPr/>
          <p:nvPr/>
        </p:nvSpPr>
        <p:spPr>
          <a:xfrm rot="5400000">
            <a:off x="5311173" y="908953"/>
            <a:ext cx="999263" cy="140562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048"/>
            </a:avLst>
          </a:prstGeom>
          <a:solidFill>
            <a:srgbClr val="666565"/>
          </a:solidFill>
          <a:ln>
            <a:solidFill>
              <a:srgbClr val="66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E61E82-A708-4ADB-ACEB-4AD06B246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780" y="4644897"/>
            <a:ext cx="1338274" cy="2175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1651649-9D50-4609-9403-97A42711278D}"/>
              </a:ext>
            </a:extLst>
          </p:cNvPr>
          <p:cNvSpPr/>
          <p:nvPr/>
        </p:nvSpPr>
        <p:spPr>
          <a:xfrm>
            <a:off x="1102893" y="4276193"/>
            <a:ext cx="1664043" cy="30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Install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D8A4E-E2E7-4BB7-A161-A8588F360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447" y="4644897"/>
            <a:ext cx="4757271" cy="2155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D9A31C-D095-4DF5-8396-7EDAFA929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193" y="5524670"/>
            <a:ext cx="2641147" cy="11329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46BFC1-4410-4D6C-81D4-C8AA23DAA85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3210" y="306193"/>
            <a:ext cx="3063241" cy="778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F78AB-B4FE-46EB-84F9-8E25B767BA85}"/>
              </a:ext>
            </a:extLst>
          </p:cNvPr>
          <p:cNvSpPr txBox="1"/>
          <p:nvPr/>
        </p:nvSpPr>
        <p:spPr>
          <a:xfrm>
            <a:off x="3642337" y="2324523"/>
            <a:ext cx="1082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Wi-Fi IP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4BCED9-B640-41B9-B698-B1265F22E3F9}"/>
              </a:ext>
            </a:extLst>
          </p:cNvPr>
          <p:cNvSpPr/>
          <p:nvPr/>
        </p:nvSpPr>
        <p:spPr>
          <a:xfrm>
            <a:off x="3168937" y="37934"/>
            <a:ext cx="1664043" cy="30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Link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204334-A441-4D2B-A12F-F3238EC7DBA1}"/>
              </a:ext>
            </a:extLst>
          </p:cNvPr>
          <p:cNvSpPr/>
          <p:nvPr/>
        </p:nvSpPr>
        <p:spPr>
          <a:xfrm>
            <a:off x="8303740" y="4276948"/>
            <a:ext cx="2219121" cy="30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visualization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468A93D-893A-4B4A-A6D4-5ED54E36D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8595" y="1816977"/>
            <a:ext cx="4640733" cy="236212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A2BC941-135D-4D5B-A1C5-B203BB043D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8595" y="1117532"/>
            <a:ext cx="4124901" cy="7240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9F4F40-646A-492F-B9E4-9FC55ED89A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0325" y="944622"/>
            <a:ext cx="4757271" cy="329867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9B2F4-62D0-4A65-94AA-004DCF257283}"/>
              </a:ext>
            </a:extLst>
          </p:cNvPr>
          <p:cNvSpPr/>
          <p:nvPr/>
        </p:nvSpPr>
        <p:spPr>
          <a:xfrm>
            <a:off x="428089" y="1979322"/>
            <a:ext cx="2908559" cy="348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inherit"/>
              </a:rPr>
              <a:t>P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inherit"/>
              </a:rPr>
              <a:t>hysical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 Unicode MS"/>
                <a:ea typeface="inherit"/>
              </a:rPr>
              <a:t> server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26D6D9-C10E-48E3-9493-77297B225EC9}"/>
              </a:ext>
            </a:extLst>
          </p:cNvPr>
          <p:cNvSpPr/>
          <p:nvPr/>
        </p:nvSpPr>
        <p:spPr>
          <a:xfrm>
            <a:off x="4907012" y="2000265"/>
            <a:ext cx="2572448" cy="405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ko-KR" altLang="en-US" sz="24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ko-KR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24C256-9BE3-4032-A85C-D19E44644D11}"/>
              </a:ext>
            </a:extLst>
          </p:cNvPr>
          <p:cNvSpPr/>
          <p:nvPr/>
        </p:nvSpPr>
        <p:spPr>
          <a:xfrm>
            <a:off x="8745967" y="4655035"/>
            <a:ext cx="1364966" cy="20026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1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4" grpId="0"/>
      <p:bldP spid="8" grpId="0"/>
      <p:bldP spid="21" grpId="0"/>
      <p:bldP spid="22" grpId="0"/>
      <p:bldP spid="3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168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 Unicode MS</vt:lpstr>
      <vt:lpstr>inherit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MongTa</dc:creator>
  <cp:lastModifiedBy>MongTa</cp:lastModifiedBy>
  <cp:revision>29</cp:revision>
  <dcterms:created xsi:type="dcterms:W3CDTF">2021-12-21T07:24:49Z</dcterms:created>
  <dcterms:modified xsi:type="dcterms:W3CDTF">2021-12-22T04:43:15Z</dcterms:modified>
</cp:coreProperties>
</file>