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-135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16-02-19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16-02-19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16-02-19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16-02-19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16-02-19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16-02-19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16-02-19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16-02-19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16-02-19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16-02-19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D7C3A134-F1C3-464B-BF47-54DC2DE08F52}" type="datetimeFigureOut">
              <a:rPr lang="en-US" smtClean="0"/>
              <a:t>16-02-19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D7C3A134-F1C3-464B-BF47-54DC2DE08F52}" type="datetimeFigureOut">
              <a:rPr lang="en-US" smtClean="0"/>
              <a:t>16-02-19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9648F39E-9C37-485F-AC97-16BB4BDF9F49}" type="slidenum">
              <a:rPr kumimoji="0" lang="en-US" smtClean="0"/>
              <a:t>‹#›</a:t>
            </a:fld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Image Sentiment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698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Text Sentiment ≠ Tweet Sentiment</a:t>
            </a:r>
            <a:endParaRPr lang="en-US" dirty="0"/>
          </a:p>
        </p:txBody>
      </p:sp>
      <p:pic>
        <p:nvPicPr>
          <p:cNvPr id="8" name="Content Placeholder 7" descr="ambiguous_tweet1.png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5" r="4435"/>
          <a:stretch>
            <a:fillRect/>
          </a:stretch>
        </p:blipFill>
        <p:spPr/>
      </p:pic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4876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Module.thmx</Template>
  <TotalTime>4</TotalTime>
  <Words>7</Words>
  <Application>Microsoft Macintosh PowerPoint</Application>
  <PresentationFormat>On-screen Show (4:3)</PresentationFormat>
  <Paragraphs>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Module</vt:lpstr>
      <vt:lpstr>Image Sentiment</vt:lpstr>
      <vt:lpstr>Text Sentiment ≠ Tweet Sentiment</vt:lpstr>
    </vt:vector>
  </TitlesOfParts>
  <Company>Infonex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Sentiment</dc:title>
  <dc:creator>Christopher Graham</dc:creator>
  <cp:lastModifiedBy>Christopher Graham</cp:lastModifiedBy>
  <cp:revision>1</cp:revision>
  <dcterms:created xsi:type="dcterms:W3CDTF">2016-02-20T02:07:17Z</dcterms:created>
  <dcterms:modified xsi:type="dcterms:W3CDTF">2016-02-20T02:11:55Z</dcterms:modified>
</cp:coreProperties>
</file>