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78" r:id="rId6"/>
    <p:sldId id="288" r:id="rId7"/>
    <p:sldId id="289" r:id="rId8"/>
    <p:sldId id="290"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116" autoAdjust="0"/>
  </p:normalViewPr>
  <p:slideViewPr>
    <p:cSldViewPr snapToGrid="0">
      <p:cViewPr varScale="1">
        <p:scale>
          <a:sx n="80" d="100"/>
          <a:sy n="80" d="100"/>
        </p:scale>
        <p:origin x="96" y="120"/>
      </p:cViewPr>
      <p:guideLst/>
    </p:cSldViewPr>
  </p:slideViewPr>
  <p:notesTextViewPr>
    <p:cViewPr>
      <p:scale>
        <a:sx n="3" d="2"/>
        <a:sy n="3" d="2"/>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microsoftvirtualacademy.com/training-courses/learn-html5-with-javascript-css3-jumpstart-trainin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pressstore.com/store/programming-microsoft-asp.net-mvc-9780735680944" TargetMode="External"/><Relationship Id="rId2" Type="http://schemas.openxmlformats.org/officeDocument/2006/relationships/hyperlink" Target="http://www.microsoftvirtualacademy.com/training-courses/developing-asp-net-mvc-4-web-applications-jump-start"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hyperlink" Target="http://www.asp.net/mvc" TargetMode="External"/><Relationship Id="rId1" Type="http://schemas.openxmlformats.org/officeDocument/2006/relationships/slideLayout" Target="../slideLayouts/slideLayout4.xml"/><Relationship Id="rId5" Type="http://schemas.openxmlformats.org/officeDocument/2006/relationships/hyperlink" Target="http://blogs.msdn.com/b/webdev" TargetMode="External"/><Relationship Id="rId4" Type="http://schemas.openxmlformats.org/officeDocument/2006/relationships/hyperlink" Target="http://www.asp.net/entity-frame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08 | Next Steps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 We Go From Here?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0542" y="2127052"/>
            <a:ext cx="3762375" cy="3514725"/>
          </a:xfrm>
          <a:prstGeom prst="rect">
            <a:avLst/>
          </a:prstGeom>
        </p:spPr>
      </p:pic>
    </p:spTree>
    <p:extLst>
      <p:ext uri="{BB962C8B-B14F-4D97-AF65-F5344CB8AC3E}">
        <p14:creationId xmlns:p14="http://schemas.microsoft.com/office/powerpoint/2010/main" val="2098428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HTML5/JavaScript/CSS</a:t>
            </a:r>
            <a:endParaRPr lang="en-US" dirty="0"/>
          </a:p>
        </p:txBody>
      </p:sp>
      <p:sp>
        <p:nvSpPr>
          <p:cNvPr id="3" name="Content Placeholder 2"/>
          <p:cNvSpPr>
            <a:spLocks noGrp="1"/>
          </p:cNvSpPr>
          <p:nvPr>
            <p:ph sz="quarter" idx="10"/>
          </p:nvPr>
        </p:nvSpPr>
        <p:spPr/>
        <p:txBody>
          <a:bodyPr/>
          <a:lstStyle/>
          <a:p>
            <a:r>
              <a:rPr lang="en-US" dirty="0" smtClean="0"/>
              <a:t>Instructor Led Training</a:t>
            </a:r>
          </a:p>
          <a:p>
            <a:pPr lvl="1"/>
            <a:r>
              <a:rPr lang="en-US" dirty="0" smtClean="0"/>
              <a:t>Course 20480 – Programming HTML5 with JavaScript and CSS3</a:t>
            </a:r>
          </a:p>
          <a:p>
            <a:r>
              <a:rPr lang="en-US" dirty="0" smtClean="0"/>
              <a:t>Microsoft Virtual Academy</a:t>
            </a:r>
          </a:p>
          <a:p>
            <a:pPr lvl="1"/>
            <a:r>
              <a:rPr lang="en-US" dirty="0" smtClean="0"/>
              <a:t>Developing HTML5 with JavaScript and CSS3 Jump Start</a:t>
            </a:r>
          </a:p>
          <a:p>
            <a:pPr lvl="1"/>
            <a:r>
              <a:rPr lang="en-US" dirty="0">
                <a:hlinkClick r:id="rId2"/>
              </a:rPr>
              <a:t>http://</a:t>
            </a:r>
            <a:r>
              <a:rPr lang="en-US" dirty="0" smtClean="0">
                <a:hlinkClick r:id="rId2"/>
              </a:rPr>
              <a:t>www.microsoftvirtualacademy.com/training-courses/learn-html5-with-javascript-css3-jumpstart-training</a:t>
            </a:r>
            <a:endParaRPr lang="en-US" dirty="0" smtClean="0"/>
          </a:p>
          <a:p>
            <a:r>
              <a:rPr lang="en-US" dirty="0" smtClean="0"/>
              <a:t>Book</a:t>
            </a:r>
          </a:p>
          <a:p>
            <a:pPr lvl="1"/>
            <a:r>
              <a:rPr lang="en-US" dirty="0" smtClean="0"/>
              <a:t>Training </a:t>
            </a:r>
            <a:r>
              <a:rPr lang="en-US" dirty="0"/>
              <a:t>Guide: Programming in HTML5 with JavaScript and CSS3</a:t>
            </a:r>
          </a:p>
          <a:p>
            <a:pPr lvl="1"/>
            <a:endParaRPr lang="en-US" dirty="0"/>
          </a:p>
        </p:txBody>
      </p:sp>
    </p:spTree>
    <p:extLst>
      <p:ext uri="{BB962C8B-B14F-4D97-AF65-F5344CB8AC3E}">
        <p14:creationId xmlns:p14="http://schemas.microsoft.com/office/powerpoint/2010/main" val="1461156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 Deeper</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Instructor Led Training</a:t>
            </a:r>
          </a:p>
          <a:p>
            <a:pPr lvl="1"/>
            <a:r>
              <a:rPr lang="en-US" dirty="0" smtClean="0"/>
              <a:t>Course 20486 – Developing ASP.NET MVC 4 Web Applications</a:t>
            </a:r>
          </a:p>
          <a:p>
            <a:r>
              <a:rPr lang="en-US" dirty="0" smtClean="0"/>
              <a:t>Microsoft Virtual Academy</a:t>
            </a:r>
          </a:p>
          <a:p>
            <a:pPr lvl="1"/>
            <a:r>
              <a:rPr lang="en-US" dirty="0">
                <a:hlinkClick r:id="rId2"/>
              </a:rPr>
              <a:t>http://</a:t>
            </a:r>
            <a:r>
              <a:rPr lang="en-US" dirty="0" smtClean="0">
                <a:hlinkClick r:id="rId2"/>
              </a:rPr>
              <a:t>www.microsoftvirtualacademy.com/training-courses/developing-asp-net-mvc-4-web-applications-jump-start</a:t>
            </a:r>
            <a:endParaRPr lang="en-US" dirty="0" smtClean="0"/>
          </a:p>
          <a:p>
            <a:r>
              <a:rPr lang="en-US" dirty="0" smtClean="0"/>
              <a:t>Books</a:t>
            </a:r>
          </a:p>
          <a:p>
            <a:pPr lvl="1"/>
            <a:r>
              <a:rPr lang="en-US" dirty="0" smtClean="0"/>
              <a:t>Programming Microsoft ASP.NET MVC</a:t>
            </a:r>
          </a:p>
          <a:p>
            <a:pPr lvl="2"/>
            <a:r>
              <a:rPr lang="en-US" dirty="0" smtClean="0">
                <a:hlinkClick r:id="rId3"/>
              </a:rPr>
              <a:t>https</a:t>
            </a:r>
            <a:r>
              <a:rPr lang="en-US" dirty="0">
                <a:hlinkClick r:id="rId3"/>
              </a:rPr>
              <a:t>://</a:t>
            </a:r>
            <a:r>
              <a:rPr lang="en-US" dirty="0" smtClean="0">
                <a:hlinkClick r:id="rId3"/>
              </a:rPr>
              <a:t>www.microsoftpressstore.com/store/programming-microsoft-asp.net-mvc-9780735680944</a:t>
            </a:r>
            <a:endParaRPr lang="en-US" dirty="0" smtClean="0"/>
          </a:p>
          <a:p>
            <a:pPr lvl="1"/>
            <a:r>
              <a:rPr lang="en-US" dirty="0" err="1"/>
              <a:t>Wrox</a:t>
            </a:r>
            <a:r>
              <a:rPr lang="en-US" dirty="0"/>
              <a:t> Professional </a:t>
            </a:r>
            <a:r>
              <a:rPr lang="en-US" dirty="0" smtClean="0"/>
              <a:t>MVC 5</a:t>
            </a:r>
          </a:p>
          <a:p>
            <a:pPr lvl="1"/>
            <a:r>
              <a:rPr lang="en-US" dirty="0" smtClean="0"/>
              <a:t>Programming Entity Framework: </a:t>
            </a:r>
            <a:r>
              <a:rPr lang="en-US" dirty="0" err="1" smtClean="0"/>
              <a:t>DbContext</a:t>
            </a:r>
            <a:endParaRPr lang="en-US" dirty="0" smtClean="0"/>
          </a:p>
          <a:p>
            <a:pPr lvl="1"/>
            <a:r>
              <a:rPr lang="en-US" dirty="0" smtClean="0"/>
              <a:t>Programming Entity Framework: Code First</a:t>
            </a:r>
          </a:p>
        </p:txBody>
      </p:sp>
    </p:spTree>
    <p:extLst>
      <p:ext uri="{BB962C8B-B14F-4D97-AF65-F5344CB8AC3E}">
        <p14:creationId xmlns:p14="http://schemas.microsoft.com/office/powerpoint/2010/main" val="374176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Resources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hlinkClick r:id="rId2"/>
              </a:rPr>
              <a:t>www.asp.net/mvc</a:t>
            </a:r>
            <a:endParaRPr lang="en-US" dirty="0" smtClean="0"/>
          </a:p>
          <a:p>
            <a:r>
              <a:rPr lang="en-US" dirty="0" smtClean="0">
                <a:hlinkClick r:id="rId3"/>
              </a:rPr>
              <a:t>www.asp.net/signalr</a:t>
            </a:r>
            <a:endParaRPr lang="en-US" dirty="0" smtClean="0"/>
          </a:p>
          <a:p>
            <a:r>
              <a:rPr lang="en-US" dirty="0" smtClean="0">
                <a:hlinkClick r:id="rId4"/>
              </a:rPr>
              <a:t>www.asp.net/entity-framework</a:t>
            </a:r>
            <a:endParaRPr lang="en-US" dirty="0" smtClean="0"/>
          </a:p>
          <a:p>
            <a:r>
              <a:rPr lang="en-US" smtClean="0">
                <a:hlinkClick r:id="rId5"/>
              </a:rPr>
              <a:t>blogs.msdn.com/b/</a:t>
            </a:r>
            <a:r>
              <a:rPr lang="en-US" dirty="0" err="1" smtClean="0">
                <a:hlinkClick r:id="rId5"/>
              </a:rPr>
              <a:t>webdev</a:t>
            </a:r>
            <a:endParaRPr lang="en-US" dirty="0" smtClean="0"/>
          </a:p>
          <a:p>
            <a:r>
              <a:rPr lang="en-US" dirty="0" smtClean="0"/>
              <a:t>Blogs</a:t>
            </a:r>
          </a:p>
          <a:p>
            <a:pPr lvl="1"/>
            <a:r>
              <a:rPr lang="en-US" dirty="0" smtClean="0"/>
              <a:t>Jon Galloway</a:t>
            </a:r>
          </a:p>
          <a:p>
            <a:pPr lvl="2"/>
            <a:r>
              <a:rPr lang="en-US" dirty="0"/>
              <a:t>http://</a:t>
            </a:r>
            <a:r>
              <a:rPr lang="en-US" dirty="0" smtClean="0"/>
              <a:t>weblogs.asp.net/jongalloway</a:t>
            </a:r>
          </a:p>
          <a:p>
            <a:pPr lvl="1"/>
            <a:r>
              <a:rPr lang="en-US" dirty="0" smtClean="0"/>
              <a:t>Rachel Appel</a:t>
            </a:r>
          </a:p>
          <a:p>
            <a:pPr lvl="2"/>
            <a:r>
              <a:rPr lang="en-US" dirty="0"/>
              <a:t>http://rachelappel.com</a:t>
            </a:r>
            <a:r>
              <a:rPr lang="en-US" dirty="0" smtClean="0"/>
              <a:t>/</a:t>
            </a:r>
          </a:p>
          <a:p>
            <a:pPr lvl="1"/>
            <a:r>
              <a:rPr lang="en-US" dirty="0" smtClean="0"/>
              <a:t>Scott Guthrie</a:t>
            </a:r>
          </a:p>
          <a:p>
            <a:pPr lvl="2"/>
            <a:r>
              <a:rPr lang="en-US" dirty="0"/>
              <a:t>http://weblogs.asp.net/scottgu</a:t>
            </a:r>
          </a:p>
        </p:txBody>
      </p:sp>
    </p:spTree>
    <p:extLst>
      <p:ext uri="{BB962C8B-B14F-4D97-AF65-F5344CB8AC3E}">
        <p14:creationId xmlns:p14="http://schemas.microsoft.com/office/powerpoint/2010/main" val="2164461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91E34EB2-09A7-4C74-9FE9-76B9EE0656B9">8</Module>
    <Content_x0020_Type xmlns="91E34EB2-09A7-4C74-9FE9-76B9EE0656B9">Slide Presentation</Content_x0020_Type>
    <Status xmlns="91E34EB2-09A7-4C74-9FE9-76B9EE0656B9">Final</Status>
  </documentManagement>
</p:properties>
</file>

<file path=customXml/itemProps1.xml><?xml version="1.0" encoding="utf-8"?>
<ds:datastoreItem xmlns:ds="http://schemas.openxmlformats.org/officeDocument/2006/customXml" ds:itemID="{DA3001CF-A200-4D0F-9837-AC52B72D3B8C}"/>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3558</TotalTime>
  <Words>126</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1_Office Theme</vt:lpstr>
      <vt:lpstr>PowerPoint Presentation</vt:lpstr>
      <vt:lpstr>Where Do We Go From Here?</vt:lpstr>
      <vt:lpstr>HTML5/JavaScript/CSS</vt:lpstr>
      <vt:lpstr>Dive Deeper</vt:lpstr>
      <vt:lpstr>Web 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Sine Rix</cp:lastModifiedBy>
  <cp:revision>82</cp:revision>
  <dcterms:created xsi:type="dcterms:W3CDTF">2013-02-15T23:12:42Z</dcterms:created>
  <dcterms:modified xsi:type="dcterms:W3CDTF">2014-06-23T09:01:20Z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