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0799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2" autoAdjust="0"/>
    <p:restoredTop sz="94660"/>
  </p:normalViewPr>
  <p:slideViewPr>
    <p:cSldViewPr snapToGrid="0" snapToObjects="1">
      <p:cViewPr>
        <p:scale>
          <a:sx n="201" d="100"/>
          <a:sy n="201" d="100"/>
        </p:scale>
        <p:origin x="-2448" y="-208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ADB8-C4C2-E442-9E94-9805444BC4E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5BB-3B1E-214A-B50C-B8640BA1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ADB8-C4C2-E442-9E94-9805444BC4E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5BB-3B1E-214A-B50C-B8640BA1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9173" y="274639"/>
            <a:ext cx="2868687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7486" y="274639"/>
            <a:ext cx="8431691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ADB8-C4C2-E442-9E94-9805444BC4E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5BB-3B1E-214A-B50C-B8640BA1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8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ADB8-C4C2-E442-9E94-9805444BC4E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5BB-3B1E-214A-B50C-B8640BA1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ADB8-C4C2-E442-9E94-9805444BC4E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5BB-3B1E-214A-B50C-B8640BA1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2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486" y="1600201"/>
            <a:ext cx="56492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6734" y="1600201"/>
            <a:ext cx="565112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ADB8-C4C2-E442-9E94-9805444BC4E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5BB-3B1E-214A-B50C-B8640BA1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4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174875"/>
            <a:ext cx="47717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535113"/>
            <a:ext cx="47736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2174875"/>
            <a:ext cx="47736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ADB8-C4C2-E442-9E94-9805444BC4E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5BB-3B1E-214A-B50C-B8640BA1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ADB8-C4C2-E442-9E94-9805444BC4E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5BB-3B1E-214A-B50C-B8640BA1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2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ADB8-C4C2-E442-9E94-9805444BC4E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5BB-3B1E-214A-B50C-B8640BA1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5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73051"/>
            <a:ext cx="60373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435101"/>
            <a:ext cx="355304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ADB8-C4C2-E442-9E94-9805444BC4E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5BB-3B1E-214A-B50C-B8640BA1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6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12775"/>
            <a:ext cx="64798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367338"/>
            <a:ext cx="64798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ADB8-C4C2-E442-9E94-9805444BC4E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D5BB-3B1E-214A-B50C-B8640BA1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6356351"/>
            <a:ext cx="2519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ADB8-C4C2-E442-9E94-9805444BC4EB}" type="datetimeFigureOut">
              <a:rPr lang="en-US" smtClean="0"/>
              <a:t>2015-06-24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19" y="6356351"/>
            <a:ext cx="3419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0" y="6356351"/>
            <a:ext cx="2519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6D5BB-3B1E-214A-B50C-B8640BA1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9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83613"/>
              </p:ext>
            </p:extLst>
          </p:nvPr>
        </p:nvGraphicFramePr>
        <p:xfrm>
          <a:off x="6769826" y="2053980"/>
          <a:ext cx="360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000"/>
                <a:gridCol w="300000"/>
                <a:gridCol w="300000"/>
                <a:gridCol w="300000"/>
                <a:gridCol w="300000"/>
                <a:gridCol w="300000"/>
                <a:gridCol w="300000"/>
                <a:gridCol w="300000"/>
                <a:gridCol w="300000"/>
                <a:gridCol w="300000"/>
                <a:gridCol w="300000"/>
                <a:gridCol w="300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787893" y="2626101"/>
            <a:ext cx="1263603" cy="1124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ket 5"/>
          <p:cNvSpPr/>
          <p:nvPr/>
        </p:nvSpPr>
        <p:spPr>
          <a:xfrm rot="18750345">
            <a:off x="5122908" y="1368808"/>
            <a:ext cx="304800" cy="2549949"/>
          </a:xfrm>
          <a:prstGeom prst="rightBracket">
            <a:avLst/>
          </a:prstGeom>
          <a:ln w="254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569264">
            <a:off x="4892897" y="2235710"/>
            <a:ext cx="128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Stimulus X</a:t>
            </a:r>
            <a:endParaRPr lang="en-US" sz="16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 rot="2491513">
            <a:off x="2014092" y="3113237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time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94231" y="1918215"/>
            <a:ext cx="2788920" cy="707886"/>
            <a:chOff x="-2788920" y="1424703"/>
            <a:chExt cx="2788920" cy="707886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-2751785" y="1516373"/>
              <a:ext cx="2751785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wrap="square" rtlCol="0" anchor="ctr" anchorCtr="1">
              <a:noAutofit/>
            </a:bodyPr>
            <a:lstStyle/>
            <a:p>
              <a:r>
                <a:rPr lang="en-US" sz="2400" dirty="0" smtClean="0">
                  <a:latin typeface="ＭＳ ゴシック"/>
                  <a:ea typeface="ＭＳ ゴシック"/>
                  <a:cs typeface="ＭＳ ゴシック"/>
                </a:rPr>
                <a:t>       </a:t>
              </a:r>
              <a:endParaRPr lang="en-US" sz="2000" b="1" dirty="0">
                <a:latin typeface="Arial Black"/>
                <a:cs typeface="Arial Black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22563" y="1614125"/>
              <a:ext cx="391498" cy="36658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-2788920" y="1478039"/>
              <a:ext cx="183088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Condition 1</a:t>
              </a:r>
            </a:p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Cued Perception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581599" y="1424703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ＭＳ ゴシック"/>
                  <a:ea typeface="ＭＳ ゴシック"/>
                  <a:cs typeface="ＭＳ ゴシック"/>
                </a:rPr>
                <a:t>♫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94231" y="4216557"/>
            <a:ext cx="2788920" cy="584776"/>
            <a:chOff x="-2789229" y="3783740"/>
            <a:chExt cx="2788920" cy="584776"/>
          </a:xfrm>
        </p:grpSpPr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-2752094" y="3822074"/>
              <a:ext cx="2751785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wrap="square" rtlCol="0" anchor="ctr" anchorCtr="1">
              <a:noAutofit/>
            </a:bodyPr>
            <a:lstStyle/>
            <a:p>
              <a:r>
                <a:rPr lang="en-US" sz="2400" dirty="0" smtClean="0">
                  <a:latin typeface="ＭＳ ゴシック"/>
                  <a:ea typeface="ＭＳ ゴシック"/>
                  <a:cs typeface="ＭＳ ゴシック"/>
                </a:rPr>
                <a:t>       </a:t>
              </a:r>
              <a:endParaRPr lang="en-US" sz="2000" b="1" dirty="0">
                <a:latin typeface="Arial Black"/>
                <a:cs typeface="Arial Blac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2789229" y="3783740"/>
              <a:ext cx="183088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Condition 4</a:t>
              </a:r>
            </a:p>
            <a:p>
              <a:pPr algn="ctr"/>
              <a:r>
                <a:rPr lang="en-US" sz="1600" dirty="0" smtClean="0">
                  <a:latin typeface="Arial"/>
                  <a:cs typeface="Arial"/>
                </a:rPr>
                <a:t>Imagination</a:t>
              </a:r>
              <a:endParaRPr lang="en-US" sz="1400" dirty="0">
                <a:latin typeface="Arial"/>
                <a:cs typeface="Arial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-622899" y="3870307"/>
              <a:ext cx="569641" cy="468501"/>
              <a:chOff x="3239371" y="1772381"/>
              <a:chExt cx="1699786" cy="1077295"/>
            </a:xfrm>
            <a:solidFill>
              <a:schemeClr val="tx1"/>
            </a:solidFill>
          </p:grpSpPr>
          <p:sp>
            <p:nvSpPr>
              <p:cNvPr id="21" name="Oval 20"/>
              <p:cNvSpPr/>
              <p:nvPr/>
            </p:nvSpPr>
            <p:spPr>
              <a:xfrm>
                <a:off x="3239371" y="2720183"/>
                <a:ext cx="229609" cy="12949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406010" y="2577517"/>
                <a:ext cx="308121" cy="1814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591513" y="2381382"/>
                <a:ext cx="358520" cy="22708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590213" y="1772381"/>
                <a:ext cx="1348944" cy="66636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Picture 18" descr="notes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118" b="99192" l="0" r="970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6660" y="3882691"/>
              <a:ext cx="268131" cy="247699"/>
            </a:xfrm>
            <a:prstGeom prst="rect">
              <a:avLst/>
            </a:prstGeom>
          </p:spPr>
        </p:pic>
        <p:pic>
          <p:nvPicPr>
            <p:cNvPr id="20" name="Picture 19" descr="zTXeKAypc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42696" y="3922568"/>
              <a:ext cx="411322" cy="345046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2516661" y="4849321"/>
            <a:ext cx="2788920" cy="540000"/>
            <a:chOff x="-2788920" y="4560348"/>
            <a:chExt cx="2788920" cy="540000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-2751785" y="4560348"/>
              <a:ext cx="2751785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wrap="square" rtlCol="0" anchor="ctr" anchorCtr="1">
              <a:noAutofit/>
            </a:bodyPr>
            <a:lstStyle/>
            <a:p>
              <a:r>
                <a:rPr lang="en-US" sz="2400" dirty="0" smtClean="0">
                  <a:latin typeface="ＭＳ ゴシック"/>
                  <a:ea typeface="ＭＳ ゴシック"/>
                  <a:cs typeface="ＭＳ ゴシック"/>
                </a:rPr>
                <a:t>       </a:t>
              </a:r>
              <a:endParaRPr lang="en-US" sz="2000" b="1" dirty="0">
                <a:latin typeface="Arial Black"/>
                <a:cs typeface="Arial Black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788920" y="4664745"/>
              <a:ext cx="1830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Feedback</a:t>
              </a:r>
              <a:endParaRPr lang="en-US" sz="1400" dirty="0">
                <a:latin typeface="Arial"/>
                <a:cs typeface="Arial"/>
              </a:endParaRPr>
            </a:p>
          </p:txBody>
        </p:sp>
        <p:pic>
          <p:nvPicPr>
            <p:cNvPr id="28" name="Picture 27" descr="thumbup.png"/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58349" y="4640689"/>
              <a:ext cx="315731" cy="402085"/>
            </a:xfrm>
            <a:prstGeom prst="rect">
              <a:avLst/>
            </a:prstGeom>
          </p:spPr>
        </p:pic>
        <p:pic>
          <p:nvPicPr>
            <p:cNvPr id="29" name="Picture 28" descr="thumbup.png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-536818" y="4640689"/>
              <a:ext cx="315731" cy="402085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2516661" y="2573549"/>
            <a:ext cx="2788920" cy="584776"/>
            <a:chOff x="-2788920" y="2151462"/>
            <a:chExt cx="2788920" cy="584776"/>
          </a:xfrm>
        </p:grpSpPr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-2751785" y="2189796"/>
              <a:ext cx="2751785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wrap="square" rtlCol="0" anchor="ctr" anchorCtr="1">
              <a:noAutofit/>
            </a:bodyPr>
            <a:lstStyle/>
            <a:p>
              <a:r>
                <a:rPr lang="en-US" sz="2400" dirty="0" smtClean="0">
                  <a:latin typeface="ＭＳ ゴシック"/>
                  <a:ea typeface="ＭＳ ゴシック"/>
                  <a:cs typeface="ＭＳ ゴシック"/>
                </a:rPr>
                <a:t>       </a:t>
              </a:r>
              <a:endParaRPr lang="en-US" sz="2000" b="1" dirty="0">
                <a:latin typeface="Arial Black"/>
                <a:cs typeface="Arial Black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22563" y="2287548"/>
              <a:ext cx="391498" cy="366584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-2788920" y="2151462"/>
              <a:ext cx="183088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Condition 2</a:t>
              </a:r>
            </a:p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Cued Imagination</a:t>
              </a:r>
              <a:endParaRPr lang="en-US" sz="1400" dirty="0">
                <a:latin typeface="Arial"/>
                <a:cs typeface="Arial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-622590" y="2238029"/>
              <a:ext cx="569641" cy="468501"/>
              <a:chOff x="3239371" y="1772381"/>
              <a:chExt cx="1699786" cy="1077295"/>
            </a:xfrm>
            <a:solidFill>
              <a:schemeClr val="tx1"/>
            </a:solidFill>
          </p:grpSpPr>
          <p:sp>
            <p:nvSpPr>
              <p:cNvPr id="36" name="Oval 35"/>
              <p:cNvSpPr/>
              <p:nvPr/>
            </p:nvSpPr>
            <p:spPr>
              <a:xfrm>
                <a:off x="3239371" y="2720183"/>
                <a:ext cx="229609" cy="12949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406010" y="2577517"/>
                <a:ext cx="308121" cy="1814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591513" y="2381382"/>
                <a:ext cx="358520" cy="22708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590213" y="1772381"/>
                <a:ext cx="1348944" cy="66636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 descr="notes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118" b="99192" l="0" r="970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6351" y="2250413"/>
              <a:ext cx="268131" cy="247699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3202527" y="3172941"/>
            <a:ext cx="2788920" cy="584776"/>
            <a:chOff x="-2788920" y="2880707"/>
            <a:chExt cx="2788920" cy="584776"/>
          </a:xfrm>
        </p:grpSpPr>
        <p:sp>
          <p:nvSpPr>
            <p:cNvPr id="41" name="TextBox 40"/>
            <p:cNvSpPr txBox="1">
              <a:spLocks/>
            </p:cNvSpPr>
            <p:nvPr/>
          </p:nvSpPr>
          <p:spPr>
            <a:xfrm>
              <a:off x="-2751785" y="2919041"/>
              <a:ext cx="2751785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wrap="square" rtlCol="0" anchor="ctr" anchorCtr="1">
              <a:noAutofit/>
            </a:bodyPr>
            <a:lstStyle/>
            <a:p>
              <a:r>
                <a:rPr lang="en-US" sz="2400" dirty="0" smtClean="0">
                  <a:latin typeface="ＭＳ ゴシック"/>
                  <a:ea typeface="ＭＳ ゴシック"/>
                  <a:cs typeface="ＭＳ ゴシック"/>
                </a:rPr>
                <a:t>       </a:t>
              </a:r>
              <a:endParaRPr lang="en-US" sz="2000" b="1" dirty="0">
                <a:latin typeface="Arial Black"/>
                <a:cs typeface="Arial Black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2788920" y="2880707"/>
              <a:ext cx="183088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Condition 3</a:t>
              </a:r>
            </a:p>
            <a:p>
              <a:pPr algn="ctr"/>
              <a:r>
                <a:rPr lang="en-US" sz="1600" dirty="0" smtClean="0">
                  <a:latin typeface="Arial"/>
                  <a:cs typeface="Arial"/>
                </a:rPr>
                <a:t>Imagination</a:t>
              </a:r>
              <a:endParaRPr lang="en-US" sz="1400" dirty="0">
                <a:latin typeface="Arial"/>
                <a:cs typeface="Arial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622590" y="2967274"/>
              <a:ext cx="569641" cy="468501"/>
              <a:chOff x="3239371" y="1772381"/>
              <a:chExt cx="1699786" cy="1077295"/>
            </a:xfrm>
            <a:solidFill>
              <a:schemeClr val="tx1"/>
            </a:solidFill>
          </p:grpSpPr>
          <p:sp>
            <p:nvSpPr>
              <p:cNvPr id="46" name="Oval 45"/>
              <p:cNvSpPr/>
              <p:nvPr/>
            </p:nvSpPr>
            <p:spPr>
              <a:xfrm>
                <a:off x="3239371" y="2720183"/>
                <a:ext cx="229609" cy="12949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406010" y="2577517"/>
                <a:ext cx="308121" cy="1814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91513" y="2381382"/>
                <a:ext cx="358520" cy="22708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590213" y="1772381"/>
                <a:ext cx="1348944" cy="66636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4" name="Picture 43" descr="notes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118" b="99192" l="0" r="970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6351" y="2979658"/>
              <a:ext cx="268131" cy="247699"/>
            </a:xfrm>
            <a:prstGeom prst="rect">
              <a:avLst/>
            </a:prstGeom>
          </p:spPr>
        </p:pic>
        <p:pic>
          <p:nvPicPr>
            <p:cNvPr id="45" name="Picture 44" descr="zTXeKAypc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42387" y="3019535"/>
              <a:ext cx="411322" cy="345046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526776" y="1509234"/>
            <a:ext cx="11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Part I</a:t>
            </a:r>
            <a:endParaRPr lang="en-US" sz="36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441570" y="1669977"/>
            <a:ext cx="2328256" cy="38400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318204" y="2337739"/>
            <a:ext cx="451623" cy="1050819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76211" y="2053982"/>
            <a:ext cx="297063" cy="283757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0218"/>
              </p:ext>
            </p:extLst>
          </p:nvPr>
        </p:nvGraphicFramePr>
        <p:xfrm>
          <a:off x="6769826" y="4154344"/>
          <a:ext cx="360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000"/>
                <a:gridCol w="300000"/>
                <a:gridCol w="300000"/>
                <a:gridCol w="300000"/>
                <a:gridCol w="300000"/>
                <a:gridCol w="300000"/>
                <a:gridCol w="300000"/>
                <a:gridCol w="300000"/>
                <a:gridCol w="300000"/>
                <a:gridCol w="300000"/>
                <a:gridCol w="300000"/>
                <a:gridCol w="300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Right Bracket 54"/>
          <p:cNvSpPr/>
          <p:nvPr/>
        </p:nvSpPr>
        <p:spPr>
          <a:xfrm rot="18750345">
            <a:off x="4776462" y="3777557"/>
            <a:ext cx="304800" cy="1610065"/>
          </a:xfrm>
          <a:prstGeom prst="rightBracket">
            <a:avLst/>
          </a:prstGeom>
          <a:ln w="254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2569264">
            <a:off x="4581139" y="426180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Stimulus Y</a:t>
            </a:r>
            <a:endParaRPr lang="en-US" sz="16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6776" y="3738155"/>
            <a:ext cx="1296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Part II</a:t>
            </a:r>
            <a:endParaRPr lang="en-US" sz="36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441570" y="3926306"/>
            <a:ext cx="2328256" cy="228038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607018" y="4438103"/>
            <a:ext cx="1169192" cy="581513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776211" y="4154346"/>
            <a:ext cx="297063" cy="283757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57965" y="4801333"/>
            <a:ext cx="789032" cy="701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2491513">
            <a:off x="1716470" y="5050343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time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01907" y="1750836"/>
            <a:ext cx="295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all 12 stimuli in random order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10019035" y="2587261"/>
            <a:ext cx="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 blocks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10019035" y="4706329"/>
            <a:ext cx="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 blocks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01907" y="3855113"/>
            <a:ext cx="295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all 12 stimuli in random order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297778" y="2417557"/>
            <a:ext cx="2554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5x12x3 trials</a:t>
            </a:r>
            <a:endParaRPr lang="en-US" sz="3600" dirty="0"/>
          </a:p>
        </p:txBody>
      </p:sp>
      <p:sp>
        <p:nvSpPr>
          <p:cNvPr id="71" name="TextBox 70"/>
          <p:cNvSpPr txBox="1"/>
          <p:nvPr/>
        </p:nvSpPr>
        <p:spPr>
          <a:xfrm>
            <a:off x="7297778" y="4518446"/>
            <a:ext cx="2554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5x12x1 trials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35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7218438" y="1505728"/>
            <a:ext cx="1410048" cy="1292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518564">
            <a:off x="7740859" y="1879278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time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75614" y="1505728"/>
            <a:ext cx="2788920" cy="707886"/>
            <a:chOff x="-2788920" y="1424703"/>
            <a:chExt cx="2788920" cy="707886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-2751785" y="1516373"/>
              <a:ext cx="2751785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wrap="square" rtlCol="0" anchor="ctr" anchorCtr="1">
              <a:noAutofit/>
            </a:bodyPr>
            <a:lstStyle/>
            <a:p>
              <a:r>
                <a:rPr lang="en-US" sz="2400" dirty="0" smtClean="0">
                  <a:latin typeface="ＭＳ ゴシック"/>
                  <a:ea typeface="ＭＳ ゴシック"/>
                  <a:cs typeface="ＭＳ ゴシック"/>
                </a:rPr>
                <a:t>       </a:t>
              </a:r>
              <a:endParaRPr lang="en-US" sz="2000" b="1" dirty="0">
                <a:latin typeface="Arial Black"/>
                <a:cs typeface="Arial Black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22563" y="1614125"/>
              <a:ext cx="391498" cy="36658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-2788920" y="1478039"/>
              <a:ext cx="183088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Condition 1</a:t>
              </a:r>
            </a:p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Cued Perception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581599" y="1424703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ＭＳ ゴシック"/>
                  <a:ea typeface="ＭＳ ゴシック"/>
                  <a:cs typeface="ＭＳ ゴシック"/>
                </a:rPr>
                <a:t>♫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62047" y="3946555"/>
            <a:ext cx="2788920" cy="584776"/>
            <a:chOff x="-2789229" y="3783740"/>
            <a:chExt cx="2788920" cy="584776"/>
          </a:xfrm>
        </p:grpSpPr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-2752094" y="3822074"/>
              <a:ext cx="2751785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wrap="square" rtlCol="0" anchor="ctr" anchorCtr="1">
              <a:noAutofit/>
            </a:bodyPr>
            <a:lstStyle/>
            <a:p>
              <a:r>
                <a:rPr lang="en-US" sz="2400" dirty="0" smtClean="0">
                  <a:latin typeface="ＭＳ ゴシック"/>
                  <a:ea typeface="ＭＳ ゴシック"/>
                  <a:cs typeface="ＭＳ ゴシック"/>
                </a:rPr>
                <a:t>       </a:t>
              </a:r>
              <a:endParaRPr lang="en-US" sz="2000" b="1" dirty="0">
                <a:latin typeface="Arial Black"/>
                <a:cs typeface="Arial Blac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2789229" y="3783740"/>
              <a:ext cx="183088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Condition 4</a:t>
              </a:r>
            </a:p>
            <a:p>
              <a:pPr algn="ctr"/>
              <a:r>
                <a:rPr lang="en-US" sz="1600" dirty="0" smtClean="0">
                  <a:latin typeface="Arial"/>
                  <a:cs typeface="Arial"/>
                </a:rPr>
                <a:t>Imagination</a:t>
              </a:r>
              <a:endParaRPr lang="en-US" sz="1400" dirty="0">
                <a:latin typeface="Arial"/>
                <a:cs typeface="Arial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-622899" y="3870307"/>
              <a:ext cx="569641" cy="468501"/>
              <a:chOff x="3239371" y="1772381"/>
              <a:chExt cx="1699786" cy="1077295"/>
            </a:xfrm>
            <a:solidFill>
              <a:schemeClr val="tx1"/>
            </a:solidFill>
          </p:grpSpPr>
          <p:sp>
            <p:nvSpPr>
              <p:cNvPr id="21" name="Oval 20"/>
              <p:cNvSpPr/>
              <p:nvPr/>
            </p:nvSpPr>
            <p:spPr>
              <a:xfrm>
                <a:off x="3239371" y="2720183"/>
                <a:ext cx="229609" cy="12949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406010" y="2577517"/>
                <a:ext cx="308121" cy="1814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591513" y="2381382"/>
                <a:ext cx="358520" cy="22708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590213" y="1772381"/>
                <a:ext cx="1348944" cy="66636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Picture 18" descr="notes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118" b="99192" l="0" r="970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6660" y="3882691"/>
              <a:ext cx="268131" cy="247699"/>
            </a:xfrm>
            <a:prstGeom prst="rect">
              <a:avLst/>
            </a:prstGeom>
          </p:spPr>
        </p:pic>
        <p:pic>
          <p:nvPicPr>
            <p:cNvPr id="20" name="Picture 19" descr="zTXeKAypc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42696" y="3922568"/>
              <a:ext cx="411322" cy="345046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5684477" y="4579319"/>
            <a:ext cx="2788920" cy="540000"/>
            <a:chOff x="-2788920" y="4560348"/>
            <a:chExt cx="2788920" cy="540000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-2751785" y="4560348"/>
              <a:ext cx="2751785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wrap="square" rtlCol="0" anchor="ctr" anchorCtr="1">
              <a:noAutofit/>
            </a:bodyPr>
            <a:lstStyle/>
            <a:p>
              <a:r>
                <a:rPr lang="en-US" sz="2400" dirty="0" smtClean="0">
                  <a:latin typeface="ＭＳ ゴシック"/>
                  <a:ea typeface="ＭＳ ゴシック"/>
                  <a:cs typeface="ＭＳ ゴシック"/>
                </a:rPr>
                <a:t>       </a:t>
              </a:r>
              <a:endParaRPr lang="en-US" sz="2000" b="1" dirty="0">
                <a:latin typeface="Arial Black"/>
                <a:cs typeface="Arial Black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788920" y="4664745"/>
              <a:ext cx="1830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Feedback</a:t>
              </a:r>
              <a:endParaRPr lang="en-US" sz="1400" dirty="0">
                <a:latin typeface="Arial"/>
                <a:cs typeface="Arial"/>
              </a:endParaRPr>
            </a:p>
          </p:txBody>
        </p:sp>
        <p:pic>
          <p:nvPicPr>
            <p:cNvPr id="28" name="Picture 27" descr="thumbup.png"/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58349" y="4640689"/>
              <a:ext cx="315731" cy="402085"/>
            </a:xfrm>
            <a:prstGeom prst="rect">
              <a:avLst/>
            </a:prstGeom>
          </p:spPr>
        </p:pic>
        <p:pic>
          <p:nvPicPr>
            <p:cNvPr id="29" name="Picture 28" descr="thumbup.png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-536818" y="4640689"/>
              <a:ext cx="315731" cy="402085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998044" y="2161062"/>
            <a:ext cx="2788920" cy="584776"/>
            <a:chOff x="-2788920" y="2151462"/>
            <a:chExt cx="2788920" cy="584776"/>
          </a:xfrm>
        </p:grpSpPr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-2751785" y="2189796"/>
              <a:ext cx="2751785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wrap="square" rtlCol="0" anchor="ctr" anchorCtr="1">
              <a:noAutofit/>
            </a:bodyPr>
            <a:lstStyle/>
            <a:p>
              <a:r>
                <a:rPr lang="en-US" sz="2400" dirty="0" smtClean="0">
                  <a:latin typeface="ＭＳ ゴシック"/>
                  <a:ea typeface="ＭＳ ゴシック"/>
                  <a:cs typeface="ＭＳ ゴシック"/>
                </a:rPr>
                <a:t>       </a:t>
              </a:r>
              <a:endParaRPr lang="en-US" sz="2000" b="1" dirty="0">
                <a:latin typeface="Arial Black"/>
                <a:cs typeface="Arial Black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22563" y="2287548"/>
              <a:ext cx="391498" cy="366584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-2788920" y="2151462"/>
              <a:ext cx="183088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Condition 2</a:t>
              </a:r>
            </a:p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Cued Imagination</a:t>
              </a:r>
              <a:endParaRPr lang="en-US" sz="1400" dirty="0">
                <a:latin typeface="Arial"/>
                <a:cs typeface="Arial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-622590" y="2238029"/>
              <a:ext cx="569641" cy="468501"/>
              <a:chOff x="3239371" y="1772381"/>
              <a:chExt cx="1699786" cy="1077295"/>
            </a:xfrm>
            <a:solidFill>
              <a:schemeClr val="tx1"/>
            </a:solidFill>
          </p:grpSpPr>
          <p:sp>
            <p:nvSpPr>
              <p:cNvPr id="36" name="Oval 35"/>
              <p:cNvSpPr/>
              <p:nvPr/>
            </p:nvSpPr>
            <p:spPr>
              <a:xfrm>
                <a:off x="3239371" y="2720183"/>
                <a:ext cx="229609" cy="12949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406010" y="2577517"/>
                <a:ext cx="308121" cy="1814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591513" y="2381382"/>
                <a:ext cx="358520" cy="22708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590213" y="1772381"/>
                <a:ext cx="1348944" cy="66636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 descr="notes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118" b="99192" l="0" r="970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6351" y="2250413"/>
              <a:ext cx="268131" cy="247699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5683910" y="2760454"/>
            <a:ext cx="2788920" cy="584776"/>
            <a:chOff x="-2788920" y="2880707"/>
            <a:chExt cx="2788920" cy="584776"/>
          </a:xfrm>
        </p:grpSpPr>
        <p:sp>
          <p:nvSpPr>
            <p:cNvPr id="41" name="TextBox 40"/>
            <p:cNvSpPr txBox="1">
              <a:spLocks/>
            </p:cNvSpPr>
            <p:nvPr/>
          </p:nvSpPr>
          <p:spPr>
            <a:xfrm>
              <a:off x="-2751785" y="2919041"/>
              <a:ext cx="2751785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wrap="square" rtlCol="0" anchor="ctr" anchorCtr="1">
              <a:noAutofit/>
            </a:bodyPr>
            <a:lstStyle/>
            <a:p>
              <a:r>
                <a:rPr lang="en-US" sz="2400" dirty="0" smtClean="0">
                  <a:latin typeface="ＭＳ ゴシック"/>
                  <a:ea typeface="ＭＳ ゴシック"/>
                  <a:cs typeface="ＭＳ ゴシック"/>
                </a:rPr>
                <a:t>       </a:t>
              </a:r>
              <a:endParaRPr lang="en-US" sz="2000" b="1" dirty="0">
                <a:latin typeface="Arial Black"/>
                <a:cs typeface="Arial Black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2788920" y="2880707"/>
              <a:ext cx="183088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Condition 3</a:t>
              </a:r>
            </a:p>
            <a:p>
              <a:pPr algn="ctr"/>
              <a:r>
                <a:rPr lang="en-US" sz="1600" dirty="0" smtClean="0">
                  <a:latin typeface="Arial"/>
                  <a:cs typeface="Arial"/>
                </a:rPr>
                <a:t>Imagination</a:t>
              </a:r>
              <a:endParaRPr lang="en-US" sz="1400" dirty="0">
                <a:latin typeface="Arial"/>
                <a:cs typeface="Arial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622590" y="2967274"/>
              <a:ext cx="569641" cy="468501"/>
              <a:chOff x="3239371" y="1772381"/>
              <a:chExt cx="1699786" cy="1077295"/>
            </a:xfrm>
            <a:solidFill>
              <a:schemeClr val="tx1"/>
            </a:solidFill>
          </p:grpSpPr>
          <p:sp>
            <p:nvSpPr>
              <p:cNvPr id="46" name="Oval 45"/>
              <p:cNvSpPr/>
              <p:nvPr/>
            </p:nvSpPr>
            <p:spPr>
              <a:xfrm>
                <a:off x="3239371" y="2720183"/>
                <a:ext cx="229609" cy="12949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406010" y="2577517"/>
                <a:ext cx="308121" cy="1814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91513" y="2381382"/>
                <a:ext cx="358520" cy="22708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590213" y="1772381"/>
                <a:ext cx="1348944" cy="66636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4" name="Picture 43" descr="notes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118" b="99192" l="0" r="970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6351" y="2979658"/>
              <a:ext cx="268131" cy="247699"/>
            </a:xfrm>
            <a:prstGeom prst="rect">
              <a:avLst/>
            </a:prstGeom>
          </p:spPr>
        </p:pic>
        <p:pic>
          <p:nvPicPr>
            <p:cNvPr id="45" name="Picture 44" descr="zTXeKAypc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42387" y="3019535"/>
              <a:ext cx="411322" cy="345046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1297825" y="1464035"/>
            <a:ext cx="9959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Part I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1293383" y="3411142"/>
            <a:ext cx="111223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Part II</a:t>
            </a:r>
            <a:endParaRPr lang="en-US" sz="36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927188" y="3877437"/>
            <a:ext cx="701298" cy="701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2686456">
            <a:off x="8063904" y="3932724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time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69" name="Table 6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2619723"/>
              </p:ext>
            </p:extLst>
          </p:nvPr>
        </p:nvGraphicFramePr>
        <p:xfrm>
          <a:off x="1544955" y="2399528"/>
          <a:ext cx="2376000" cy="95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008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080"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080"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080"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08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0" name="Right Bracket 69"/>
          <p:cNvSpPr/>
          <p:nvPr/>
        </p:nvSpPr>
        <p:spPr>
          <a:xfrm rot="18750345" flipH="1">
            <a:off x="4976541" y="1674224"/>
            <a:ext cx="154650" cy="2145889"/>
          </a:xfrm>
          <a:prstGeom prst="rightBracket">
            <a:avLst/>
          </a:prstGeom>
          <a:ln w="254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3927151" y="2092709"/>
            <a:ext cx="289679" cy="1056493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724146" y="3157046"/>
            <a:ext cx="196810" cy="190725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3927151" y="3344983"/>
            <a:ext cx="1846078" cy="17583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33241" y="2689778"/>
            <a:ext cx="199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latin typeface="Arial"/>
                <a:cs typeface="Arial"/>
              </a:rPr>
              <a:t>5x12x3 trials</a:t>
            </a: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 rot="16200000">
            <a:off x="969500" y="2695845"/>
            <a:ext cx="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 blocks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448664" y="2108000"/>
            <a:ext cx="258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all stimuli </a:t>
            </a:r>
            <a:r>
              <a:rPr lang="en-US" dirty="0"/>
              <a:t>(</a:t>
            </a:r>
            <a:r>
              <a:rPr lang="en-US" dirty="0" smtClean="0"/>
              <a:t>random order)</a:t>
            </a:r>
            <a:endParaRPr lang="en-US" dirty="0"/>
          </a:p>
        </p:txBody>
      </p:sp>
      <p:graphicFrame>
        <p:nvGraphicFramePr>
          <p:cNvPr id="79" name="Table 7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86011640"/>
              </p:ext>
            </p:extLst>
          </p:nvPr>
        </p:nvGraphicFramePr>
        <p:xfrm>
          <a:off x="1529199" y="4182690"/>
          <a:ext cx="2376000" cy="95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008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080"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080"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080"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080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60350" marR="60350" marT="30175" marB="30175" anchor="ctr" anchorCtr="1">
                    <a:lnL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3708390" y="4940208"/>
            <a:ext cx="196810" cy="190725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17485" y="4472940"/>
            <a:ext cx="199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latin typeface="Arial"/>
                <a:cs typeface="Arial"/>
              </a:rPr>
              <a:t>5x12x1 trials</a:t>
            </a: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82" name="TextBox 81"/>
          <p:cNvSpPr txBox="1"/>
          <p:nvPr/>
        </p:nvSpPr>
        <p:spPr>
          <a:xfrm rot="16200000">
            <a:off x="953744" y="4479007"/>
            <a:ext cx="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 blocks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432908" y="3891162"/>
            <a:ext cx="258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all stimuli </a:t>
            </a:r>
            <a:r>
              <a:rPr lang="en-US" dirty="0"/>
              <a:t>(</a:t>
            </a:r>
            <a:r>
              <a:rPr lang="en-US" dirty="0" smtClean="0"/>
              <a:t>random order)</a:t>
            </a:r>
            <a:endParaRPr lang="en-US" dirty="0"/>
          </a:p>
        </p:txBody>
      </p:sp>
      <p:sp>
        <p:nvSpPr>
          <p:cNvPr id="86" name="Right Bracket 85"/>
          <p:cNvSpPr/>
          <p:nvPr/>
        </p:nvSpPr>
        <p:spPr>
          <a:xfrm rot="18750345" flipH="1">
            <a:off x="5326839" y="4270478"/>
            <a:ext cx="154650" cy="1178745"/>
          </a:xfrm>
          <a:prstGeom prst="rightBracket">
            <a:avLst/>
          </a:prstGeom>
          <a:ln w="254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3920955" y="4524889"/>
            <a:ext cx="996472" cy="41026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20955" y="5130933"/>
            <a:ext cx="1846078" cy="17583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0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100</Words>
  <Application>Microsoft Macintosh PowerPoint</Application>
  <PresentationFormat>Custom</PresentationFormat>
  <Paragraphs>54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Owen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Stober</dc:creator>
  <cp:lastModifiedBy>Sebastian Stober</cp:lastModifiedBy>
  <cp:revision>8</cp:revision>
  <dcterms:created xsi:type="dcterms:W3CDTF">2015-06-24T17:26:27Z</dcterms:created>
  <dcterms:modified xsi:type="dcterms:W3CDTF">2015-06-24T18:16:41Z</dcterms:modified>
</cp:coreProperties>
</file>