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20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6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3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719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47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8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0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964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52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7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76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5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7DCB-06BD-CB43-B3FD-1A2EF3306487}" type="datetimeFigureOut">
              <a:rPr lang="en-US" smtClean="0"/>
              <a:t>16-04-06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BD43-7EA4-B944-B355-03016382F3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44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_W_confu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" y="266700"/>
            <a:ext cx="8521700" cy="4800600"/>
          </a:xfrm>
          <a:prstGeom prst="rect">
            <a:avLst/>
          </a:prstGeom>
        </p:spPr>
      </p:pic>
      <p:pic>
        <p:nvPicPr>
          <p:cNvPr id="6" name="Picture 5" descr="model_W_confusion_cond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525" y="266700"/>
            <a:ext cx="4645025" cy="4889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21300" y="292100"/>
            <a:ext cx="26289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5662196" y="209490"/>
            <a:ext cx="2037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 smtClean="0">
                <a:latin typeface="Calibri Light"/>
                <a:cs typeface="Calibri Light"/>
              </a:rPr>
              <a:t>accuracy = 7.41%</a:t>
            </a:r>
            <a:endParaRPr lang="en-CA"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97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Avital Sternin</dc:creator>
  <cp:lastModifiedBy>Avital Sternin</cp:lastModifiedBy>
  <cp:revision>1</cp:revision>
  <dcterms:created xsi:type="dcterms:W3CDTF">2016-04-06T18:18:24Z</dcterms:created>
  <dcterms:modified xsi:type="dcterms:W3CDTF">2016-04-06T18:24:32Z</dcterms:modified>
</cp:coreProperties>
</file>