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995B0-9068-504E-B1DB-DD3E3F32CBBA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B2691-CB6E-A24B-AB0B-3D23C1EE0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2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13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75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55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9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1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3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1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43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6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349B-FBB4-6C49-BEB4-BAA035C04783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4C39-717E-364F-A4FB-BE91FF875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8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nciple_components cop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49014"/>
            <a:ext cx="5524500" cy="5907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6266" y="418127"/>
            <a:ext cx="1647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Components</a:t>
            </a:r>
            <a:endParaRPr lang="en-CA" sz="2200" dirty="0"/>
          </a:p>
        </p:txBody>
      </p:sp>
      <p:sp>
        <p:nvSpPr>
          <p:cNvPr id="7" name="Left Bracket 6"/>
          <p:cNvSpPr/>
          <p:nvPr/>
        </p:nvSpPr>
        <p:spPr>
          <a:xfrm>
            <a:off x="3162300" y="1219200"/>
            <a:ext cx="266700" cy="25781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ket 7"/>
          <p:cNvSpPr/>
          <p:nvPr/>
        </p:nvSpPr>
        <p:spPr>
          <a:xfrm>
            <a:off x="3162300" y="3949700"/>
            <a:ext cx="266700" cy="25781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 rot="16200000">
            <a:off x="1454420" y="2314348"/>
            <a:ext cx="25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Using grand average ERPs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472117" y="5081792"/>
            <a:ext cx="256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Using concatenated trials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07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</cp:revision>
  <dcterms:created xsi:type="dcterms:W3CDTF">2016-04-06T16:59:28Z</dcterms:created>
  <dcterms:modified xsi:type="dcterms:W3CDTF">2016-04-06T17:03:20Z</dcterms:modified>
</cp:coreProperties>
</file>