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8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1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71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2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1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1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98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8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2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1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2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11AD-8508-0E49-88D0-166632E238A8}" type="datetimeFigureOut">
              <a:rPr lang="en-US" smtClean="0"/>
              <a:t>16-12-12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B117-6DDD-0B46-BE05-0317F783D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Imagination and Perception of Rhythmic Speech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Avital</a:t>
            </a:r>
          </a:p>
          <a:p>
            <a:r>
              <a:rPr lang="en-CA" dirty="0" smtClean="0"/>
              <a:t>Dec 12, 2016</a:t>
            </a:r>
          </a:p>
          <a:p>
            <a:r>
              <a:rPr lang="en-CA" dirty="0" smtClean="0"/>
              <a:t>Data Blitz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583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2" r="2553" b="7484"/>
          <a:stretch>
            <a:fillRect/>
          </a:stretch>
        </p:blipFill>
        <p:spPr bwMode="auto">
          <a:xfrm>
            <a:off x="165100" y="1526112"/>
            <a:ext cx="8790249" cy="413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5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FTs_PvsI-0.5HzFi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599" y="145533"/>
            <a:ext cx="11294698" cy="7253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8553" y="145534"/>
            <a:ext cx="26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Perception </a:t>
            </a:r>
            <a:r>
              <a:rPr lang="en-CA" dirty="0" err="1" smtClean="0"/>
              <a:t>vs</a:t>
            </a:r>
            <a:r>
              <a:rPr lang="en-CA" dirty="0" smtClean="0"/>
              <a:t> Imagination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719699" y="1455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Beat </a:t>
            </a:r>
            <a:r>
              <a:rPr lang="mr-IN" dirty="0" smtClean="0"/>
              <a:t>–</a:t>
            </a:r>
            <a:r>
              <a:rPr lang="en-CA" dirty="0" smtClean="0"/>
              <a:t> 2Hz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0320" y="1005840"/>
            <a:ext cx="202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Downbeat = 0.66Hz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05280" y="2609334"/>
            <a:ext cx="185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Downbeat =0.5Hz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5920" y="822960"/>
            <a:ext cx="0" cy="491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44160" y="406400"/>
            <a:ext cx="0" cy="416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" y="3677920"/>
            <a:ext cx="0" cy="491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386080" y="2130306"/>
            <a:ext cx="9885680" cy="1547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44160" y="3464560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5303520"/>
            <a:ext cx="9885680" cy="169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46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FTs_RvsS-0.5HzFi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155" y="483632"/>
            <a:ext cx="10969056" cy="6374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1700" y="203200"/>
            <a:ext cx="189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Rhythm </a:t>
            </a:r>
            <a:r>
              <a:rPr lang="en-CA" dirty="0" err="1" smtClean="0"/>
              <a:t>vs</a:t>
            </a:r>
            <a:r>
              <a:rPr lang="en-CA" dirty="0" smtClean="0"/>
              <a:t> Speech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719699" y="1455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Beat </a:t>
            </a:r>
            <a:r>
              <a:rPr lang="mr-IN" dirty="0" smtClean="0"/>
              <a:t>–</a:t>
            </a:r>
            <a:r>
              <a:rPr lang="en-CA" dirty="0" smtClean="0"/>
              <a:t> 2Hz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0320" y="1005840"/>
            <a:ext cx="202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Downbeat = 0.66Hz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05280" y="2609334"/>
            <a:ext cx="185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Downbeat =0.5Hz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7840" y="711200"/>
            <a:ext cx="0" cy="491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14972" y="511572"/>
            <a:ext cx="0" cy="433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7680" y="3820160"/>
            <a:ext cx="0" cy="491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65772" y="3718560"/>
            <a:ext cx="0" cy="491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497840" y="2059186"/>
            <a:ext cx="9885680" cy="1547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-386080" y="4954786"/>
            <a:ext cx="9885680" cy="1547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03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Imagination and Perception of Rhythmic Speech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Imagination and Perception of Rhythmic Speech </dc:title>
  <dc:creator>Avital</dc:creator>
  <cp:lastModifiedBy>Avital</cp:lastModifiedBy>
  <cp:revision>3</cp:revision>
  <dcterms:created xsi:type="dcterms:W3CDTF">2016-12-12T15:18:31Z</dcterms:created>
  <dcterms:modified xsi:type="dcterms:W3CDTF">2016-12-12T15:44:27Z</dcterms:modified>
</cp:coreProperties>
</file>