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7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9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8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0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5635" y="633743"/>
            <a:ext cx="3016313" cy="1376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Marker of music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Tightly controlled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How lyrics/language interact with familiarity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36" y="2009870"/>
            <a:ext cx="3016313" cy="1756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the marker of music familiarity </a:t>
            </a:r>
            <a:r>
              <a:rPr lang="en-CA" sz="1200" b="1" dirty="0" smtClean="0">
                <a:solidFill>
                  <a:schemeClr val="tx1"/>
                </a:solidFill>
              </a:rPr>
              <a:t>change with age?</a:t>
            </a:r>
            <a:endParaRPr lang="en-CA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Run music training paradigm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rgbClr val="C00000"/>
                </a:solidFill>
              </a:rPr>
              <a:t>CBS </a:t>
            </a:r>
            <a:r>
              <a:rPr lang="en-CA" sz="1200" dirty="0" smtClean="0">
                <a:solidFill>
                  <a:srgbClr val="C00000"/>
                </a:solidFill>
              </a:rPr>
              <a:t>scores</a:t>
            </a:r>
            <a:endParaRPr lang="en-CA" sz="12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837" y="624545"/>
            <a:ext cx="3016313" cy="1376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What does it look like when young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Related to behaviour – what does this tell us about how they perceived the music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2838" y="2000817"/>
            <a:ext cx="3016313" cy="1756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What does it look like when older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Synchrony to long known stim as comparison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Related to behaviour – what does this tell us about how they perceived the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rgbClr val="C00000"/>
                </a:solidFill>
              </a:rPr>
              <a:t>CBS </a:t>
            </a:r>
            <a:r>
              <a:rPr lang="en-CA" sz="1200" dirty="0" smtClean="0">
                <a:solidFill>
                  <a:srgbClr val="C00000"/>
                </a:solidFill>
              </a:rPr>
              <a:t>scores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4718" y="2009870"/>
            <a:ext cx="2098214" cy="1756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Older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cognition change as we age?</a:t>
            </a:r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rgbClr val="C00000"/>
                </a:solidFill>
              </a:rPr>
              <a:t>CBS</a:t>
            </a:r>
            <a:r>
              <a:rPr lang="en-CA" sz="1200" dirty="0" smtClean="0">
                <a:solidFill>
                  <a:schemeClr val="tx1"/>
                </a:solidFill>
              </a:rPr>
              <a:t>, </a:t>
            </a:r>
            <a:r>
              <a:rPr lang="en-CA" sz="1200" dirty="0" err="1" smtClean="0">
                <a:solidFill>
                  <a:schemeClr val="tx1"/>
                </a:solidFill>
              </a:rPr>
              <a:t>MoCA</a:t>
            </a:r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CBS </a:t>
            </a:r>
            <a:r>
              <a:rPr lang="en-CA" sz="1200" dirty="0" smtClean="0">
                <a:solidFill>
                  <a:schemeClr val="tx1"/>
                </a:solidFill>
              </a:rPr>
              <a:t>as a fine-grained way to measure </a:t>
            </a:r>
            <a:r>
              <a:rPr lang="en-CA" sz="1200" dirty="0" smtClean="0">
                <a:solidFill>
                  <a:schemeClr val="tx1"/>
                </a:solidFill>
              </a:rPr>
              <a:t>cognition</a:t>
            </a:r>
            <a:endParaRPr lang="en-CA" sz="12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634" y="3752787"/>
            <a:ext cx="3016313" cy="17788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Early AD or </a:t>
            </a:r>
            <a:r>
              <a:rPr lang="en-CA" sz="1200" b="1" dirty="0" smtClean="0">
                <a:solidFill>
                  <a:schemeClr val="tx1"/>
                </a:solidFill>
              </a:rPr>
              <a:t>dementia</a:t>
            </a:r>
            <a:endParaRPr lang="en-CA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How does the marker of music familiarity change with age?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fMRI</a:t>
            </a:r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Long known stim </a:t>
            </a:r>
            <a:r>
              <a:rPr lang="en-CA" sz="1200" dirty="0" smtClean="0">
                <a:solidFill>
                  <a:schemeClr val="tx1"/>
                </a:solidFill>
              </a:rPr>
              <a:t>only</a:t>
            </a:r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rgbClr val="C00000"/>
                </a:solidFill>
              </a:rPr>
              <a:t>CBS scores</a:t>
            </a:r>
            <a:endParaRPr lang="en-CA" sz="1200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44" y="1677218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02" y="1677219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712270" y="1831803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06253" y="1831803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664491" y="2186538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0" y="175019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31728" y="178300"/>
            <a:ext cx="19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= data collection started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3788283" y="3757334"/>
            <a:ext cx="3010867" cy="17788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Early AD or </a:t>
            </a:r>
            <a:r>
              <a:rPr lang="en-CA" sz="1200" b="1" dirty="0" smtClean="0">
                <a:solidFill>
                  <a:schemeClr val="tx1"/>
                </a:solidFill>
              </a:rPr>
              <a:t>dementia</a:t>
            </a:r>
            <a:endParaRPr lang="en-CA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fMRI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Long known stim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rgbClr val="C00000"/>
                </a:solidFill>
              </a:rPr>
              <a:t>CBS scores</a:t>
            </a:r>
            <a:endParaRPr lang="en-CA" sz="1200" dirty="0" smtClean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2270" y="3668148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6253" y="3668148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236" y="3387491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6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How does synchrony change as we age</a:t>
            </a:r>
          </a:p>
          <a:p>
            <a:pPr lvl="1"/>
            <a:r>
              <a:rPr lang="en-CA" dirty="0" smtClean="0"/>
              <a:t>Getting out of speech domain – using music</a:t>
            </a:r>
          </a:p>
          <a:p>
            <a:pPr lvl="1"/>
            <a:r>
              <a:rPr lang="en-CA" dirty="0" smtClean="0"/>
              <a:t>Exploring how other factors relate to synchrony – familiarity, cognition</a:t>
            </a:r>
          </a:p>
          <a:p>
            <a:r>
              <a:rPr lang="en-CA" dirty="0" smtClean="0"/>
              <a:t>Starting with Young adults &amp; music </a:t>
            </a:r>
          </a:p>
          <a:p>
            <a:pPr lvl="1"/>
            <a:r>
              <a:rPr lang="en-CA" dirty="0" smtClean="0"/>
              <a:t>Speech and movie has been done</a:t>
            </a:r>
          </a:p>
          <a:p>
            <a:r>
              <a:rPr lang="en-CA" dirty="0" smtClean="0"/>
              <a:t>Moving to healthy older adults</a:t>
            </a:r>
          </a:p>
          <a:p>
            <a:pPr lvl="1"/>
            <a:r>
              <a:rPr lang="en-CA" dirty="0" smtClean="0"/>
              <a:t>Same music paradigm as younger adults</a:t>
            </a:r>
          </a:p>
          <a:p>
            <a:pPr lvl="1"/>
            <a:r>
              <a:rPr lang="en-CA" dirty="0" smtClean="0"/>
              <a:t>Introduce well known music </a:t>
            </a:r>
          </a:p>
          <a:p>
            <a:pPr lvl="1"/>
            <a:r>
              <a:rPr lang="en-CA" dirty="0" smtClean="0"/>
              <a:t>Maybe Hitchcock movie?</a:t>
            </a:r>
          </a:p>
          <a:p>
            <a:r>
              <a:rPr lang="en-CA" dirty="0" smtClean="0"/>
              <a:t>Finally to dementia/AD</a:t>
            </a:r>
          </a:p>
          <a:p>
            <a:pPr lvl="1"/>
            <a:r>
              <a:rPr lang="en-CA" dirty="0" smtClean="0"/>
              <a:t>Use well known music only</a:t>
            </a:r>
          </a:p>
          <a:p>
            <a:pPr lvl="1"/>
            <a:r>
              <a:rPr lang="en-CA" dirty="0" smtClean="0"/>
              <a:t>Use well characterized stim – Hitchcock movie, Taken, </a:t>
            </a:r>
            <a:r>
              <a:rPr lang="en-CA" dirty="0" err="1" smtClean="0"/>
              <a:t>etc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204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</TotalTime>
  <Words>255</Words>
  <Application>Microsoft Office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10</cp:revision>
  <cp:lastPrinted>2018-04-24T00:13:15Z</cp:lastPrinted>
  <dcterms:created xsi:type="dcterms:W3CDTF">2018-04-20T13:26:16Z</dcterms:created>
  <dcterms:modified xsi:type="dcterms:W3CDTF">2018-04-24T18:58:58Z</dcterms:modified>
</cp:coreProperties>
</file>