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1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B4F6-8C79-8D44-BD9B-529472060FDD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FB20A-B284-ED41-8DE6-7EE10E3CF2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23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</a:t>
            </a:r>
            <a:r>
              <a:rPr lang="en-CA" baseline="0" dirty="0" smtClean="0"/>
              <a:t>fam ses1unfam ses2fam ses2unfam</a:t>
            </a:r>
          </a:p>
          <a:p>
            <a:r>
              <a:rPr lang="en-CA" baseline="0" dirty="0" smtClean="0"/>
              <a:t>1234</a:t>
            </a:r>
          </a:p>
          <a:p>
            <a:r>
              <a:rPr lang="en-CA" baseline="0" dirty="0" smtClean="0"/>
              <a:t>----- Meeting Notes (19-03-01 14:27) -----</a:t>
            </a:r>
          </a:p>
          <a:p>
            <a:r>
              <a:rPr lang="en-CA" baseline="0" dirty="0" smtClean="0"/>
              <a:t>conjunction - areas active during both conditions.</a:t>
            </a:r>
          </a:p>
          <a:p>
            <a:r>
              <a:rPr lang="en-CA" smtClean="0"/>
              <a:t>Check GLM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52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 (</a:t>
            </a:r>
            <a:r>
              <a:rPr lang="en-CA" dirty="0" err="1" smtClean="0"/>
              <a:t>aisw</a:t>
            </a:r>
            <a:r>
              <a:rPr lang="en-CA" smtClean="0"/>
              <a:t>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00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91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 ses2</a:t>
            </a:r>
          </a:p>
          <a:p>
            <a:r>
              <a:rPr lang="en-CA" dirty="0" smtClean="0"/>
              <a:t>1234 1234 (</a:t>
            </a:r>
            <a:r>
              <a:rPr lang="en-CA" dirty="0" err="1" smtClean="0"/>
              <a:t>aisw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44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Ses1fam ses2fam</a:t>
            </a:r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81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Ses1unfam</a:t>
            </a:r>
            <a:r>
              <a:rPr lang="en-CA" baseline="0" dirty="0" smtClean="0"/>
              <a:t> ses2unfam</a:t>
            </a:r>
            <a:endParaRPr lang="en-CA" dirty="0" smtClean="0"/>
          </a:p>
          <a:p>
            <a:r>
              <a:rPr lang="en-CA" dirty="0" smtClean="0"/>
              <a:t>1234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FB20A-B284-ED41-8DE6-7EE10E3CF2D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77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6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64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2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0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9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1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EA3E-02B0-D24F-961B-C60513F183AC}" type="datetimeFigureOut">
              <a:rPr lang="en-US" smtClean="0"/>
              <a:t>19-03-01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DF90-BD21-234C-9250-68A6631664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Session 1:</a:t>
            </a:r>
          </a:p>
          <a:p>
            <a:pPr lvl="1"/>
            <a:r>
              <a:rPr lang="en-CA" i="1" dirty="0"/>
              <a:t>To be </a:t>
            </a:r>
            <a:r>
              <a:rPr lang="en-CA" dirty="0"/>
              <a:t>Familiar</a:t>
            </a:r>
          </a:p>
          <a:p>
            <a:pPr lvl="2"/>
            <a:r>
              <a:rPr lang="en-CA" dirty="0"/>
              <a:t>A </a:t>
            </a:r>
            <a:r>
              <a:rPr lang="en-CA" dirty="0" err="1"/>
              <a:t>capella</a:t>
            </a:r>
            <a:r>
              <a:rPr lang="en-CA" dirty="0"/>
              <a:t>, instrumental, spoken, whole</a:t>
            </a:r>
          </a:p>
          <a:p>
            <a:pPr lvl="1"/>
            <a:r>
              <a:rPr lang="en-CA" dirty="0" smtClean="0"/>
              <a:t>Unfamiliar</a:t>
            </a:r>
          </a:p>
          <a:p>
            <a:pPr lvl="2"/>
            <a:r>
              <a:rPr lang="en-CA" dirty="0" smtClean="0"/>
              <a:t>4 types</a:t>
            </a:r>
          </a:p>
          <a:p>
            <a:pPr marL="0" indent="0">
              <a:buNone/>
            </a:pPr>
            <a:r>
              <a:rPr lang="en-CA" dirty="0" smtClean="0"/>
              <a:t>Session 2:</a:t>
            </a:r>
          </a:p>
          <a:p>
            <a:pPr lvl="1"/>
            <a:r>
              <a:rPr lang="en-CA" dirty="0" smtClean="0"/>
              <a:t>Familiar</a:t>
            </a:r>
            <a:endParaRPr lang="en-CA" dirty="0"/>
          </a:p>
          <a:p>
            <a:pPr lvl="2"/>
            <a:r>
              <a:rPr lang="en-CA" dirty="0" smtClean="0"/>
              <a:t>4 types</a:t>
            </a:r>
            <a:endParaRPr lang="en-CA" dirty="0"/>
          </a:p>
          <a:p>
            <a:pPr lvl="1"/>
            <a:r>
              <a:rPr lang="en-CA" dirty="0"/>
              <a:t>Unfamiliar</a:t>
            </a:r>
          </a:p>
          <a:p>
            <a:pPr lvl="2"/>
            <a:r>
              <a:rPr lang="en-CA" dirty="0"/>
              <a:t>4 types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066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 participants become more familiar with the stimuli, the amount of dissimilarity between the stimuli should increase</a:t>
            </a:r>
          </a:p>
          <a:p>
            <a:pPr lvl="1"/>
            <a:r>
              <a:rPr lang="en-CA" dirty="0" smtClean="0"/>
              <a:t>i.e. it should be easier to tell familiar stimuli apart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5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83" y="196334"/>
            <a:ext cx="4943177" cy="3731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96334"/>
            <a:ext cx="21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&amp; Unfamiliar</a:t>
            </a:r>
          </a:p>
          <a:p>
            <a:r>
              <a:rPr lang="en-CA" dirty="0" smtClean="0"/>
              <a:t>Ses1 &amp; Ses2</a:t>
            </a:r>
          </a:p>
          <a:p>
            <a:r>
              <a:rPr lang="en-CA" dirty="0" smtClean="0"/>
              <a:t>GW mask</a:t>
            </a:r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3125263" y="462559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3119581" y="1990293"/>
            <a:ext cx="316163" cy="152773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093003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093003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Left Bracket 10"/>
          <p:cNvSpPr/>
          <p:nvPr/>
        </p:nvSpPr>
        <p:spPr>
          <a:xfrm>
            <a:off x="4411981" y="462559"/>
            <a:ext cx="106785" cy="66139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Left Bracket 11"/>
          <p:cNvSpPr/>
          <p:nvPr/>
        </p:nvSpPr>
        <p:spPr>
          <a:xfrm>
            <a:off x="4411981" y="121021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Left Bracket 13"/>
          <p:cNvSpPr/>
          <p:nvPr/>
        </p:nvSpPr>
        <p:spPr>
          <a:xfrm>
            <a:off x="4411981" y="1990293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Left Bracket 14"/>
          <p:cNvSpPr/>
          <p:nvPr/>
        </p:nvSpPr>
        <p:spPr>
          <a:xfrm>
            <a:off x="4410712" y="2779262"/>
            <a:ext cx="106785" cy="715904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3746500" y="6027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618082" y="13266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747769" y="2152134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619351" y="2876034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19" name="Left Bracket 18"/>
          <p:cNvSpPr/>
          <p:nvPr/>
        </p:nvSpPr>
        <p:spPr>
          <a:xfrm rot="16200000">
            <a:off x="5353420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Left Bracket 19"/>
          <p:cNvSpPr/>
          <p:nvPr/>
        </p:nvSpPr>
        <p:spPr>
          <a:xfrm rot="16200000">
            <a:off x="7025262" y="3644792"/>
            <a:ext cx="347968" cy="1671841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Left Bracket 20"/>
          <p:cNvSpPr/>
          <p:nvPr/>
        </p:nvSpPr>
        <p:spPr>
          <a:xfrm rot="16200000">
            <a:off x="50325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5858011" y="3561636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Left Bracket 22"/>
          <p:cNvSpPr/>
          <p:nvPr/>
        </p:nvSpPr>
        <p:spPr>
          <a:xfrm rot="16200000">
            <a:off x="6655284" y="356163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Left Bracket 23"/>
          <p:cNvSpPr/>
          <p:nvPr/>
        </p:nvSpPr>
        <p:spPr>
          <a:xfrm rot="16200000">
            <a:off x="7489961" y="3564805"/>
            <a:ext cx="149230" cy="733148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/>
          <p:cNvSpPr txBox="1"/>
          <p:nvPr/>
        </p:nvSpPr>
        <p:spPr>
          <a:xfrm>
            <a:off x="4806950" y="3922892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6" name="TextBox 25"/>
          <p:cNvSpPr txBox="1"/>
          <p:nvPr/>
        </p:nvSpPr>
        <p:spPr>
          <a:xfrm>
            <a:off x="5564345" y="3911996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6440607" y="3926406"/>
            <a:ext cx="55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fam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7198002" y="391551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unfam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038694" y="462929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672351" y="464834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4569074" y="5062813"/>
            <a:ext cx="445708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Most dissimilar across sessions</a:t>
            </a:r>
          </a:p>
          <a:p>
            <a:r>
              <a:rPr lang="en-CA" dirty="0" err="1" smtClean="0"/>
              <a:t>Fam-unfam</a:t>
            </a:r>
            <a:r>
              <a:rPr lang="en-CA" dirty="0" smtClean="0"/>
              <a:t> comparisons are more dissimilar than </a:t>
            </a:r>
            <a:r>
              <a:rPr lang="en-CA" dirty="0" err="1" smtClean="0"/>
              <a:t>fam-fam</a:t>
            </a:r>
            <a:r>
              <a:rPr lang="en-CA" dirty="0" smtClean="0"/>
              <a:t> or </a:t>
            </a:r>
            <a:r>
              <a:rPr lang="en-CA" dirty="0" err="1" smtClean="0"/>
              <a:t>unfam-unfam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Whole brain is significant because individual searchlights return whole brain</a:t>
            </a:r>
            <a:r>
              <a:rPr lang="mr-IN" dirty="0" smtClean="0"/>
              <a:t>…</a:t>
            </a:r>
            <a:endParaRPr lang="en-CA" dirty="0"/>
          </a:p>
        </p:txBody>
      </p:sp>
      <p:pic>
        <p:nvPicPr>
          <p:cNvPr id="13" name="Picture 12" descr="Screen Shot 2019-02-20 at 11.59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166"/>
            <a:ext cx="4486615" cy="33628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25140" y="1990293"/>
            <a:ext cx="872862" cy="747654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675885" y="462559"/>
            <a:ext cx="872862" cy="747654"/>
          </a:xfrm>
          <a:prstGeom prst="rect">
            <a:avLst/>
          </a:prstGeom>
          <a:noFill/>
          <a:ln w="444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33" name="Rectangle 32"/>
          <p:cNvSpPr/>
          <p:nvPr/>
        </p:nvSpPr>
        <p:spPr>
          <a:xfrm>
            <a:off x="5484113" y="1242639"/>
            <a:ext cx="872862" cy="747654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sp>
        <p:nvSpPr>
          <p:cNvPr id="34" name="Rectangle 33"/>
          <p:cNvSpPr/>
          <p:nvPr/>
        </p:nvSpPr>
        <p:spPr>
          <a:xfrm>
            <a:off x="7162305" y="2779262"/>
            <a:ext cx="872862" cy="747654"/>
          </a:xfrm>
          <a:prstGeom prst="rect">
            <a:avLst/>
          </a:prstGeom>
          <a:noFill/>
          <a:ln w="444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41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5200" y="8001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pic>
        <p:nvPicPr>
          <p:cNvPr id="5" name="Picture 4" descr="Screen Shot 2019-02-13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40268"/>
            <a:ext cx="4450158" cy="3357557"/>
          </a:xfrm>
          <a:prstGeom prst="rect">
            <a:avLst/>
          </a:prstGeom>
        </p:spPr>
      </p:pic>
      <p:pic>
        <p:nvPicPr>
          <p:cNvPr id="6" name="Picture 5" descr="Screen Shot 2019-02-13 at 11.48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0"/>
            <a:ext cx="4788155" cy="3568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3679062">
            <a:off x="5105400" y="32676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 rot="3679062">
            <a:off x="5703971" y="34248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6575811" y="32676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7402697" y="33431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029556" y="4307713"/>
            <a:ext cx="4010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r>
              <a:rPr lang="mr-IN" dirty="0" smtClean="0"/>
              <a:t>–</a:t>
            </a:r>
            <a:r>
              <a:rPr lang="en-CA" dirty="0" smtClean="0"/>
              <a:t> instrumental: most dissimilar</a:t>
            </a:r>
          </a:p>
          <a:p>
            <a:r>
              <a:rPr lang="en-CA" dirty="0" err="1" smtClean="0"/>
              <a:t>Acapella</a:t>
            </a:r>
            <a:r>
              <a:rPr lang="en-CA" dirty="0"/>
              <a:t>-</a:t>
            </a:r>
            <a:r>
              <a:rPr lang="en-CA" dirty="0" smtClean="0"/>
              <a:t>instrumental: next most </a:t>
            </a:r>
            <a:r>
              <a:rPr lang="en-CA" dirty="0" err="1" smtClean="0"/>
              <a:t>dissim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427" y="6154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742" y="13393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666742" y="19997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598011" y="27266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03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38100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pic>
        <p:nvPicPr>
          <p:cNvPr id="5" name="Picture 4" descr="Screen Shot 2019-02-13 at 11.39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93" y="381000"/>
            <a:ext cx="4371407" cy="3276600"/>
          </a:xfrm>
          <a:prstGeom prst="rect">
            <a:avLst/>
          </a:prstGeom>
        </p:spPr>
      </p:pic>
      <p:pic>
        <p:nvPicPr>
          <p:cNvPr id="6" name="Picture 5" descr="Screen Shot 2019-02-13 at 11.49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326327"/>
            <a:ext cx="4406900" cy="329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3679062">
            <a:off x="5105400" y="3356525"/>
            <a:ext cx="103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</a:t>
            </a:r>
            <a:r>
              <a:rPr lang="en-CA" dirty="0" err="1" smtClean="0"/>
              <a:t>capella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 rot="3679062">
            <a:off x="5703971" y="3513745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 rot="3679062">
            <a:off x="6575811" y="3356526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spoken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 rot="3679062">
            <a:off x="7402697" y="3432069"/>
            <a:ext cx="76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whole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22427" y="704334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6742" y="1428234"/>
            <a:ext cx="2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666742" y="2088634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4598011" y="2815543"/>
            <a:ext cx="3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68103" y="939787"/>
            <a:ext cx="43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Compared to session 1, things are more dissimilar in session 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5322832" y="4422801"/>
            <a:ext cx="27275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Instrumental-spoken: most</a:t>
            </a:r>
          </a:p>
          <a:p>
            <a:r>
              <a:rPr lang="en-CA" dirty="0" smtClean="0"/>
              <a:t>Spoken-whole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-instrumental</a:t>
            </a:r>
          </a:p>
          <a:p>
            <a:r>
              <a:rPr lang="en-CA" dirty="0" err="1" smtClean="0"/>
              <a:t>Acapella</a:t>
            </a:r>
            <a:r>
              <a:rPr lang="en-CA" dirty="0" smtClean="0"/>
              <a:t>-spoken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333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7900" y="419100"/>
            <a:ext cx="162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2</a:t>
            </a:r>
            <a:endParaRPr lang="en-CA" dirty="0"/>
          </a:p>
        </p:txBody>
      </p:sp>
      <p:pic>
        <p:nvPicPr>
          <p:cNvPr id="5" name="Picture 4" descr="Screen Shot 2019-02-13 at 11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87" y="232573"/>
            <a:ext cx="4667601" cy="3544695"/>
          </a:xfrm>
          <a:prstGeom prst="rect">
            <a:avLst/>
          </a:prstGeom>
        </p:spPr>
      </p:pic>
      <p:pic>
        <p:nvPicPr>
          <p:cNvPr id="6" name="Picture 5" descr="Screen Shot 2019-02-13 at 11.49.1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5" y="3129473"/>
            <a:ext cx="4216674" cy="3182547"/>
          </a:xfrm>
          <a:prstGeom prst="rect">
            <a:avLst/>
          </a:prstGeom>
        </p:spPr>
      </p:pic>
      <p:sp>
        <p:nvSpPr>
          <p:cNvPr id="2" name="Left Bracket 1"/>
          <p:cNvSpPr/>
          <p:nvPr/>
        </p:nvSpPr>
        <p:spPr>
          <a:xfrm>
            <a:off x="4045815" y="523854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Left Bracket 6"/>
          <p:cNvSpPr/>
          <p:nvPr/>
        </p:nvSpPr>
        <p:spPr>
          <a:xfrm>
            <a:off x="4045815" y="2007027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815049" y="1006891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815049" y="2487866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983809" y="3592602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607373" y="3601487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662034" y="4216279"/>
            <a:ext cx="4115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 and session 2 are very dissimilar</a:t>
            </a:r>
          </a:p>
          <a:p>
            <a:endParaRPr lang="en-CA" dirty="0"/>
          </a:p>
          <a:p>
            <a:r>
              <a:rPr lang="en-CA" dirty="0" smtClean="0"/>
              <a:t>Most dissimilar across sessions: </a:t>
            </a:r>
          </a:p>
          <a:p>
            <a:r>
              <a:rPr lang="en-CA" dirty="0" smtClean="0"/>
              <a:t>Instrumental(2/6)-spoken(3/7)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??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397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72" y="208186"/>
            <a:ext cx="4378056" cy="3301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" y="323334"/>
            <a:ext cx="197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Familiar songs only</a:t>
            </a:r>
            <a:endParaRPr lang="en-CA" dirty="0"/>
          </a:p>
        </p:txBody>
      </p:sp>
      <p:pic>
        <p:nvPicPr>
          <p:cNvPr id="6" name="Picture 5" descr="Screen Shot 2019-02-13 at 11.46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0" y="3077097"/>
            <a:ext cx="4730858" cy="3530751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571466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571466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340700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340700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493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13 at 11.41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87" y="266972"/>
            <a:ext cx="4653013" cy="3464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12" y="3683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Unfamiliar songs only</a:t>
            </a:r>
            <a:endParaRPr lang="en-CA" dirty="0"/>
          </a:p>
        </p:txBody>
      </p:sp>
      <p:pic>
        <p:nvPicPr>
          <p:cNvPr id="6" name="Picture 5" descr="Screen Shot 2019-02-13 at 11.46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2" y="3221132"/>
            <a:ext cx="4577946" cy="3394294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4375071" y="445918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Left Bracket 7"/>
          <p:cNvSpPr/>
          <p:nvPr/>
        </p:nvSpPr>
        <p:spPr>
          <a:xfrm>
            <a:off x="4375071" y="1929091"/>
            <a:ext cx="288052" cy="1335500"/>
          </a:xfrm>
          <a:prstGeom prst="leftBracket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144305" y="928955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144305" y="2409930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273781" y="3500403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910438" y="3488224"/>
            <a:ext cx="10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Session 2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5014716" y="4056450"/>
            <a:ext cx="378395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More similarities within session than across</a:t>
            </a:r>
          </a:p>
          <a:p>
            <a:r>
              <a:rPr lang="en-CA" dirty="0" smtClean="0"/>
              <a:t>But no difference between session 1 and 2</a:t>
            </a:r>
          </a:p>
          <a:p>
            <a:endParaRPr lang="en-CA" dirty="0"/>
          </a:p>
          <a:p>
            <a:r>
              <a:rPr lang="en-CA" dirty="0" smtClean="0"/>
              <a:t>??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22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328</Words>
  <Application>Microsoft Macintosh PowerPoint</Application>
  <PresentationFormat>On-screen Show (4:3)</PresentationFormat>
  <Paragraphs>112</Paragraphs>
  <Slides>8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10</cp:revision>
  <dcterms:created xsi:type="dcterms:W3CDTF">2019-02-13T16:37:41Z</dcterms:created>
  <dcterms:modified xsi:type="dcterms:W3CDTF">2019-03-01T19:28:18Z</dcterms:modified>
</cp:coreProperties>
</file>