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80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461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93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12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19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42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41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65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48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76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27DA-553F-B945-B7C0-AC994509E1E5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F981-4377-274B-9B2E-D556AC64C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22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AVERAGE EFFECT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Mean centred beat perception covariate</a:t>
            </a:r>
          </a:p>
          <a:p>
            <a:pPr marL="0" indent="0">
              <a:buNone/>
            </a:pPr>
            <a:r>
              <a:rPr lang="en-CA" dirty="0" smtClean="0"/>
              <a:t>19 subjects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344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3789" y="414421"/>
            <a:ext cx="2981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S1TBL_beatper_mean_19subj</a:t>
            </a:r>
          </a:p>
          <a:p>
            <a:r>
              <a:rPr lang="en-CA" dirty="0" smtClean="0"/>
              <a:t>Extent threshold = 19</a:t>
            </a:r>
          </a:p>
          <a:p>
            <a:r>
              <a:rPr lang="en-CA" dirty="0" smtClean="0"/>
              <a:t>P&lt;0.05 FWE </a:t>
            </a:r>
            <a:r>
              <a:rPr lang="en-CA" dirty="0" err="1" smtClean="0"/>
              <a:t>cor</a:t>
            </a:r>
            <a:endParaRPr lang="en-CA" dirty="0" smtClean="0"/>
          </a:p>
        </p:txBody>
      </p:sp>
      <p:pic>
        <p:nvPicPr>
          <p:cNvPr id="2" name="Picture 1" descr="Screen Shot 2018-09-03 at 10.36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788737"/>
            <a:ext cx="3328737" cy="3063179"/>
          </a:xfrm>
          <a:prstGeom prst="rect">
            <a:avLst/>
          </a:prstGeom>
        </p:spPr>
      </p:pic>
      <p:pic>
        <p:nvPicPr>
          <p:cNvPr id="3" name="Picture 2" descr="Screen Shot 2018-09-03 at 10.36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3851916"/>
            <a:ext cx="9055100" cy="232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4268" y="4841860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2105" y="5349860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605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3789" y="414421"/>
            <a:ext cx="2981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S2TBL_beatper_mean_19subj</a:t>
            </a:r>
          </a:p>
          <a:p>
            <a:r>
              <a:rPr lang="en-CA" dirty="0" smtClean="0"/>
              <a:t>Extent threshold = 20</a:t>
            </a:r>
          </a:p>
          <a:p>
            <a:r>
              <a:rPr lang="en-CA" dirty="0" smtClean="0"/>
              <a:t>P&lt;0.05 FWE </a:t>
            </a:r>
            <a:r>
              <a:rPr lang="en-CA" dirty="0" err="1" smtClean="0"/>
              <a:t>cor</a:t>
            </a:r>
            <a:endParaRPr lang="en-CA" dirty="0" smtClean="0"/>
          </a:p>
        </p:txBody>
      </p:sp>
      <p:pic>
        <p:nvPicPr>
          <p:cNvPr id="2" name="Picture 1" descr="Screen Shot 2018-09-03 at 10.37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8" y="812637"/>
            <a:ext cx="3408947" cy="3178781"/>
          </a:xfrm>
          <a:prstGeom prst="rect">
            <a:avLst/>
          </a:prstGeom>
        </p:spPr>
      </p:pic>
      <p:pic>
        <p:nvPicPr>
          <p:cNvPr id="3" name="Picture 2" descr="Screen Shot 2018-09-03 at 10.37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3991418"/>
            <a:ext cx="8034421" cy="2497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6737" y="4785894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ROI1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296737" y="5163611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ROI2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296737" y="5588001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ROI3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296737" y="5805301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ROI4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130601" y="2268562"/>
            <a:ext cx="415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Sig effect of beat perception in ROI3 and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366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44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AVERAGE EFFECT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EFFECT</dc:title>
  <dc:creator>Avital Sternin</dc:creator>
  <cp:lastModifiedBy>Avital Sternin</cp:lastModifiedBy>
  <cp:revision>9</cp:revision>
  <dcterms:created xsi:type="dcterms:W3CDTF">2018-09-01T14:11:43Z</dcterms:created>
  <dcterms:modified xsi:type="dcterms:W3CDTF">2018-09-03T21:23:52Z</dcterms:modified>
</cp:coreProperties>
</file>