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2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0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6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3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1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4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41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65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4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7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Mean centred lyric modification covariate</a:t>
            </a:r>
          </a:p>
          <a:p>
            <a:pPr marL="0" indent="0">
              <a:buNone/>
            </a:pPr>
            <a:r>
              <a:rPr lang="en-CA" dirty="0" smtClean="0"/>
              <a:t>22 subjects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4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2906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S1TBL_lyrmod_mean_22subj</a:t>
            </a:r>
          </a:p>
          <a:p>
            <a:r>
              <a:rPr lang="en-CA" dirty="0" smtClean="0"/>
              <a:t>Extent threshold = 19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5" name="Picture 4" descr="Screen Shot 2018-09-03 at 11.2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0" y="909053"/>
            <a:ext cx="3219654" cy="2847474"/>
          </a:xfrm>
          <a:prstGeom prst="rect">
            <a:avLst/>
          </a:prstGeom>
        </p:spPr>
      </p:pic>
      <p:pic>
        <p:nvPicPr>
          <p:cNvPr id="6" name="Picture 5" descr="Screen Shot 2018-09-03 at 11.19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4" y="3608491"/>
            <a:ext cx="7847263" cy="29931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5705" y="4374634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725705" y="4757698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725705" y="5492234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ROI3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725705" y="5861566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ROI4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445000" y="1975366"/>
            <a:ext cx="430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Significant effect of </a:t>
            </a:r>
            <a:r>
              <a:rPr lang="en-CA" dirty="0" err="1" smtClean="0"/>
              <a:t>lyrmod</a:t>
            </a:r>
            <a:r>
              <a:rPr lang="en-CA" dirty="0" smtClean="0"/>
              <a:t> in ROI1, 2, and 4</a:t>
            </a:r>
          </a:p>
          <a:p>
            <a:r>
              <a:rPr lang="en-CA" smtClean="0"/>
              <a:t>(ROI3 </a:t>
            </a:r>
            <a:r>
              <a:rPr lang="en-CA" dirty="0" smtClean="0"/>
              <a:t>sig at 0.1 level)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0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2906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S2TBL_lyrmod_mean_22subj</a:t>
            </a:r>
          </a:p>
          <a:p>
            <a:r>
              <a:rPr lang="en-CA" dirty="0" smtClean="0"/>
              <a:t>Extent threshold = 22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5" name="Picture 4" descr="Screen Shot 2018-09-03 at 11.22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751"/>
            <a:ext cx="4046753" cy="3569368"/>
          </a:xfrm>
          <a:prstGeom prst="rect">
            <a:avLst/>
          </a:prstGeom>
        </p:spPr>
      </p:pic>
      <p:pic>
        <p:nvPicPr>
          <p:cNvPr id="6" name="Picture 5" descr="Screen Shot 2018-09-03 at 11.22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4" y="4750802"/>
            <a:ext cx="9004300" cy="1968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8700" y="5518666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5914430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66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AVERAGE EFFECT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EFFECT</dc:title>
  <dc:creator>Avital Sternin</dc:creator>
  <cp:lastModifiedBy>Avital Sternin</cp:lastModifiedBy>
  <cp:revision>9</cp:revision>
  <dcterms:created xsi:type="dcterms:W3CDTF">2018-09-01T14:11:43Z</dcterms:created>
  <dcterms:modified xsi:type="dcterms:W3CDTF">2018-09-03T21:26:12Z</dcterms:modified>
</cp:coreProperties>
</file>