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2" r:id="rId9"/>
    <p:sldId id="263" r:id="rId10"/>
    <p:sldId id="266" r:id="rId11"/>
    <p:sldId id="265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95474" autoAdjust="0"/>
  </p:normalViewPr>
  <p:slideViewPr>
    <p:cSldViewPr snapToGrid="0">
      <p:cViewPr varScale="1">
        <p:scale>
          <a:sx n="112" d="100"/>
          <a:sy n="112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S1UL-S1TBL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31, -74, 18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-38, -78, 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S1UL-S2UL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12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Lyric orientation</a:t>
            </a:r>
            <a:r>
              <a:rPr lang="en-CA" baseline="0" dirty="0" smtClean="0"/>
              <a:t> – </a:t>
            </a:r>
            <a:r>
              <a:rPr lang="en-CA" baseline="0" dirty="0" err="1" smtClean="0"/>
              <a:t>cov</a:t>
            </a:r>
            <a:r>
              <a:rPr lang="en-CA" baseline="0" dirty="0" smtClean="0"/>
              <a:t>- is sig driven by a and w – see it in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and s but not significant.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13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Melody memory covariate – sig</a:t>
            </a:r>
            <a:r>
              <a:rPr lang="en-CA" baseline="0" dirty="0" smtClean="0"/>
              <a:t> cluster with </a:t>
            </a:r>
            <a:r>
              <a:rPr lang="en-CA" baseline="0" dirty="0" err="1" smtClean="0"/>
              <a:t>cov</a:t>
            </a:r>
            <a:r>
              <a:rPr lang="en-CA" baseline="0" dirty="0" smtClean="0"/>
              <a:t>- : driven by </a:t>
            </a:r>
            <a:r>
              <a:rPr lang="en-CA" baseline="0" dirty="0" err="1" smtClean="0"/>
              <a:t>cov_i</a:t>
            </a:r>
            <a:r>
              <a:rPr lang="en-CA" baseline="0" dirty="0" smtClean="0"/>
              <a:t>- -&gt; peak is seen, but not sig in other 3 stim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95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7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Music &amp; Memory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fMRI data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25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70" y="51893"/>
            <a:ext cx="7886700" cy="1325563"/>
          </a:xfrm>
        </p:spPr>
        <p:txBody>
          <a:bodyPr/>
          <a:lstStyle/>
          <a:p>
            <a:r>
              <a:rPr lang="en-CA" dirty="0" smtClean="0"/>
              <a:t>Activation during Learned and unlearned songs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2212" y="22937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27" y="1701706"/>
            <a:ext cx="2815248" cy="252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27" y="4130784"/>
            <a:ext cx="2815248" cy="2579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212" y="4759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S1UL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99" y="1692976"/>
            <a:ext cx="2685440" cy="2447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8115" y="22937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99" y="4189856"/>
            <a:ext cx="2737096" cy="24609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08115" y="47209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S2UL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3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 there differences between learned and unlearned songs?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28799"/>
            <a:ext cx="6080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(S2TBL-S2UL)-(S1TBL-S1UL) – no significant peaks or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Across sessions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S1TBL-S2TBL or S2TBL-S1TBL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S2UL-S1UL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b="1" u="sng" dirty="0" smtClean="0"/>
              <a:t>S1UL-S2UL</a:t>
            </a:r>
            <a:r>
              <a:rPr lang="en-CA" b="1" dirty="0" smtClean="0"/>
              <a:t> </a:t>
            </a:r>
            <a:r>
              <a:rPr lang="en-CA" dirty="0" smtClean="0"/>
              <a:t>– sig. clusters in </a:t>
            </a:r>
            <a:r>
              <a:rPr lang="en-CA" dirty="0" err="1" smtClean="0"/>
              <a:t>paracentrul</a:t>
            </a:r>
            <a:r>
              <a:rPr lang="en-CA" dirty="0" smtClean="0"/>
              <a:t> Lobule (L/R) and Lingual (L/R)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Within sessions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S2TBL-S2UL or S2UL-S2TBL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S1TBL-S1UL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b="1" u="sng" dirty="0" smtClean="0"/>
              <a:t>S1UL-S1TBL</a:t>
            </a:r>
            <a:r>
              <a:rPr lang="en-CA" dirty="0" smtClean="0"/>
              <a:t> – sig. clusters in L/R mid Occipital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81" y="5028628"/>
            <a:ext cx="1949458" cy="1804738"/>
          </a:xfrm>
          <a:prstGeom prst="rect">
            <a:avLst/>
          </a:prstGeom>
        </p:spPr>
      </p:pic>
      <p:pic>
        <p:nvPicPr>
          <p:cNvPr id="6" name="Picture 5" descr="Screen Shot 2018-08-10 at 3.27.05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81" y="2699135"/>
            <a:ext cx="1807192" cy="17240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61822" y="3561143"/>
            <a:ext cx="94698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36871" y="6297312"/>
            <a:ext cx="94698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0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things to try</a:t>
            </a:r>
            <a:r>
              <a:rPr lang="mr-IN" dirty="0" smtClean="0"/>
              <a:t>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MVPA </a:t>
            </a:r>
          </a:p>
          <a:p>
            <a:pPr lvl="1"/>
            <a:r>
              <a:rPr lang="en-CA" dirty="0" smtClean="0"/>
              <a:t>Are the differences between conditions more subtle?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6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Behavioural measures as covariates with </a:t>
            </a:r>
            <a:r>
              <a:rPr lang="en-CA" b="1" dirty="0" smtClean="0"/>
              <a:t>S2TBL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534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Not significant</a:t>
            </a:r>
          </a:p>
          <a:p>
            <a:pPr lvl="1"/>
            <a:r>
              <a:rPr lang="en-CA" dirty="0" smtClean="0"/>
              <a:t>BAT Beat Perception</a:t>
            </a:r>
          </a:p>
          <a:p>
            <a:pPr lvl="1"/>
            <a:r>
              <a:rPr lang="en-CA" dirty="0" smtClean="0"/>
              <a:t>Old New memory task</a:t>
            </a:r>
          </a:p>
          <a:p>
            <a:pPr lvl="1"/>
            <a:r>
              <a:rPr lang="en-CA" dirty="0" smtClean="0"/>
              <a:t>Lyric Modification</a:t>
            </a:r>
          </a:p>
          <a:p>
            <a:pPr lvl="1"/>
            <a:r>
              <a:rPr lang="en-CA" dirty="0" smtClean="0"/>
              <a:t>Familiarity </a:t>
            </a:r>
          </a:p>
          <a:p>
            <a:r>
              <a:rPr lang="en-CA" dirty="0" smtClean="0"/>
              <a:t>BAT Melody memory</a:t>
            </a:r>
          </a:p>
          <a:p>
            <a:pPr lvl="1"/>
            <a:r>
              <a:rPr lang="en-CA" dirty="0" err="1"/>
              <a:t>c</a:t>
            </a:r>
            <a:r>
              <a:rPr lang="en-CA" dirty="0" err="1" smtClean="0"/>
              <a:t>ov_i</a:t>
            </a:r>
            <a:r>
              <a:rPr lang="en-CA" dirty="0" smtClean="0"/>
              <a:t>+ - sig. cluster in cerebellum</a:t>
            </a:r>
          </a:p>
          <a:p>
            <a:pPr lvl="1"/>
            <a:r>
              <a:rPr lang="en-CA" dirty="0" err="1" smtClean="0"/>
              <a:t>cov_i</a:t>
            </a:r>
            <a:r>
              <a:rPr lang="en-CA" dirty="0" smtClean="0"/>
              <a:t>- - sig. cluster in superior frontal (L)</a:t>
            </a:r>
          </a:p>
          <a:p>
            <a:r>
              <a:rPr lang="en-CA" dirty="0" smtClean="0"/>
              <a:t>Lyric Orientation</a:t>
            </a:r>
          </a:p>
          <a:p>
            <a:pPr lvl="1"/>
            <a:r>
              <a:rPr lang="en-CA" dirty="0" smtClean="0"/>
              <a:t>Negative covariate is sig. in middle temporal (L)</a:t>
            </a:r>
          </a:p>
          <a:p>
            <a:pPr lvl="2"/>
            <a:r>
              <a:rPr lang="en-CA" dirty="0" smtClean="0"/>
              <a:t>Driven by a </a:t>
            </a:r>
            <a:r>
              <a:rPr lang="en-CA" dirty="0" err="1" smtClean="0"/>
              <a:t>capella</a:t>
            </a:r>
            <a:r>
              <a:rPr lang="en-CA" dirty="0" smtClean="0"/>
              <a:t> and whole songs</a:t>
            </a:r>
          </a:p>
          <a:p>
            <a:pPr lvl="2"/>
            <a:r>
              <a:rPr lang="en-CA" dirty="0" smtClean="0"/>
              <a:t>(sig. at peak-level, not at cluster-level)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42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Behavioural measures as covariates with </a:t>
            </a:r>
            <a:r>
              <a:rPr lang="en-CA" b="1" dirty="0" smtClean="0"/>
              <a:t>S1TBL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significant</a:t>
            </a:r>
          </a:p>
          <a:p>
            <a:pPr lvl="1"/>
            <a:r>
              <a:rPr lang="en-CA" dirty="0"/>
              <a:t>BAT Beat Perception</a:t>
            </a:r>
          </a:p>
          <a:p>
            <a:pPr lvl="1"/>
            <a:r>
              <a:rPr lang="en-CA" dirty="0"/>
              <a:t>Old New memory task</a:t>
            </a:r>
          </a:p>
          <a:p>
            <a:pPr lvl="1"/>
            <a:r>
              <a:rPr lang="en-CA" dirty="0"/>
              <a:t>Lyric Modification</a:t>
            </a:r>
          </a:p>
          <a:p>
            <a:pPr lvl="1"/>
            <a:r>
              <a:rPr lang="en-CA" dirty="0" smtClean="0"/>
              <a:t>Familiarity</a:t>
            </a:r>
          </a:p>
          <a:p>
            <a:pPr lvl="1"/>
            <a:r>
              <a:rPr lang="en-CA" dirty="0"/>
              <a:t>Lyric Orientation</a:t>
            </a:r>
          </a:p>
          <a:p>
            <a:r>
              <a:rPr lang="en-CA" dirty="0"/>
              <a:t>BAT Melody memory</a:t>
            </a:r>
          </a:p>
          <a:p>
            <a:pPr lvl="1"/>
            <a:r>
              <a:rPr lang="en-CA" dirty="0" smtClean="0"/>
              <a:t>Negative covariate - sig. cluster in superior temporal (L)</a:t>
            </a:r>
          </a:p>
          <a:p>
            <a:pPr lvl="2"/>
            <a:r>
              <a:rPr lang="en-CA" dirty="0" smtClean="0"/>
              <a:t>Driven by instrumental song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16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Lyric – Non Lyric with Lyric Orientation Covariate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For each participant, create Lyric-</a:t>
            </a:r>
            <a:r>
              <a:rPr lang="en-CA" dirty="0" err="1" smtClean="0"/>
              <a:t>NoLyric</a:t>
            </a:r>
            <a:r>
              <a:rPr lang="en-CA" dirty="0" smtClean="0"/>
              <a:t> contrasts for each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Put all of the S1 and S2 scans into a model with the lyric orientation covariate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Investigate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Discover pizza brains in S2,  but not in S1…</a:t>
            </a:r>
          </a:p>
        </p:txBody>
      </p:sp>
    </p:spTree>
    <p:extLst>
      <p:ext uri="{BB962C8B-B14F-4D97-AF65-F5344CB8AC3E}">
        <p14:creationId xmlns:p14="http://schemas.microsoft.com/office/powerpoint/2010/main" val="369378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Training Paradigm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6" name="Rectangle 5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 stimuli (songs)</a:t>
            </a:r>
            <a:endParaRPr lang="en-US" dirty="0"/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</a:t>
            </a:r>
            <a:r>
              <a:rPr lang="en-US" dirty="0" smtClean="0"/>
              <a:t>4 stimuli</a:t>
            </a:r>
            <a:endParaRPr lang="en-US" dirty="0"/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 stimuli</a:t>
            </a:r>
            <a:endParaRPr lang="en-US" dirty="0"/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9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22 participants (12F/10M)</a:t>
            </a:r>
          </a:p>
          <a:p>
            <a:pPr lvl="1"/>
            <a:r>
              <a:rPr lang="en-CA" dirty="0" smtClean="0"/>
              <a:t>Average age 24</a:t>
            </a:r>
          </a:p>
          <a:p>
            <a:r>
              <a:rPr lang="en-CA" dirty="0" smtClean="0"/>
              <a:t>Average # of listens: 13 (4-20)</a:t>
            </a:r>
          </a:p>
          <a:p>
            <a:r>
              <a:rPr lang="en-CA" dirty="0" smtClean="0"/>
              <a:t>Average # of days between scans: 20 (14-29)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31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 behavioural measures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Familiarity – objective # of listens from music player</a:t>
            </a:r>
          </a:p>
          <a:p>
            <a:r>
              <a:rPr lang="en-CA" dirty="0" smtClean="0"/>
              <a:t>Lyric modification test </a:t>
            </a:r>
            <a:r>
              <a:rPr lang="en-CA" sz="2000" dirty="0" smtClean="0"/>
              <a:t>(created in lab)</a:t>
            </a:r>
          </a:p>
          <a:p>
            <a:r>
              <a:rPr lang="en-CA" dirty="0" smtClean="0"/>
              <a:t>Old vs New melody memory </a:t>
            </a:r>
            <a:r>
              <a:rPr lang="en-CA" sz="2000" dirty="0" smtClean="0"/>
              <a:t>(created in lab)</a:t>
            </a:r>
          </a:p>
          <a:p>
            <a:r>
              <a:rPr lang="en-CA" dirty="0" smtClean="0"/>
              <a:t>Lyric Orientation Score </a:t>
            </a:r>
            <a:r>
              <a:rPr lang="en-CA" sz="2000" dirty="0" smtClean="0"/>
              <a:t>(borrowed from different lab)</a:t>
            </a:r>
          </a:p>
          <a:p>
            <a:r>
              <a:rPr lang="en-CA" dirty="0" smtClean="0"/>
              <a:t>BAT – melody memory</a:t>
            </a:r>
          </a:p>
          <a:p>
            <a:r>
              <a:rPr lang="en-CA" dirty="0" smtClean="0"/>
              <a:t>BAT – beat perception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5259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81" y="2677619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3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Old vs New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1513" y="3071511"/>
            <a:ext cx="6714434" cy="485913"/>
            <a:chOff x="1148522" y="1535043"/>
            <a:chExt cx="6714434" cy="485913"/>
          </a:xfrm>
        </p:grpSpPr>
        <p:sp>
          <p:nvSpPr>
            <p:cNvPr id="12" name="Rectangle 11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64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3" y="448234"/>
            <a:ext cx="8821465" cy="6224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063" y="78902"/>
            <a:ext cx="453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Correlations between 6 behavioural covariates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301465" y="2849078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94478" y="3713747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50770" y="655983"/>
            <a:ext cx="1025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# of listens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41770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To be</a:t>
            </a:r>
            <a:r>
              <a:rPr lang="en-US" dirty="0" smtClean="0"/>
              <a:t> learned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442536" y="5914825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S1TBL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52351" y="5914825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S1UL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4182" y="5914825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S2TBL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13997" y="5914825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655</Words>
  <Application>Microsoft Macintosh PowerPoint</Application>
  <PresentationFormat>On-screen Show (4:3)</PresentationFormat>
  <Paragraphs>149</Paragraphs>
  <Slides>15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Music &amp; Memory</vt:lpstr>
      <vt:lpstr>Training Paradigm</vt:lpstr>
      <vt:lpstr>Data</vt:lpstr>
      <vt:lpstr>6 behavioural measures</vt:lpstr>
      <vt:lpstr>Familiarity test 1</vt:lpstr>
      <vt:lpstr>Familiarity test 2</vt:lpstr>
      <vt:lpstr>PowerPoint Presentation</vt:lpstr>
      <vt:lpstr>PowerPoint Presentation</vt:lpstr>
      <vt:lpstr>PowerPoint Presentation</vt:lpstr>
      <vt:lpstr>Activation during Learned and unlearned songs</vt:lpstr>
      <vt:lpstr>Are there differences between learned and unlearned songs?</vt:lpstr>
      <vt:lpstr>Next things to try…</vt:lpstr>
      <vt:lpstr>Behavioural measures as covariates with S2TBL</vt:lpstr>
      <vt:lpstr>Behavioural measures as covariates with S1TBL</vt:lpstr>
      <vt:lpstr>Lyric – Non Lyric with Lyric Orientation Covariate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29</cp:revision>
  <dcterms:created xsi:type="dcterms:W3CDTF">2018-09-06T13:58:11Z</dcterms:created>
  <dcterms:modified xsi:type="dcterms:W3CDTF">2018-09-12T17:03:52Z</dcterms:modified>
</cp:coreProperties>
</file>