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WO logo on whit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87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730B-B533-D94D-9B11-FB1E0D62FD7F}" type="datetimeFigureOut">
              <a:rPr lang="en-US" smtClean="0"/>
              <a:t>17-11-22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9876-C303-2649-9D42-933BDFCB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730B-B533-D94D-9B11-FB1E0D62FD7F}" type="datetimeFigureOut">
              <a:rPr lang="en-US" smtClean="0"/>
              <a:t>17-11-22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9876-C303-2649-9D42-933BDFCB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3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730B-B533-D94D-9B11-FB1E0D62FD7F}" type="datetimeFigureOut">
              <a:rPr lang="en-US" smtClean="0"/>
              <a:t>17-11-22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9876-C303-2649-9D42-933BDFCB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1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730B-B533-D94D-9B11-FB1E0D62FD7F}" type="datetimeFigureOut">
              <a:rPr lang="en-US" smtClean="0"/>
              <a:t>17-11-22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9876-C303-2649-9D42-933BDFCB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1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730B-B533-D94D-9B11-FB1E0D62FD7F}" type="datetimeFigureOut">
              <a:rPr lang="en-US" smtClean="0"/>
              <a:t>17-11-22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9876-C303-2649-9D42-933BDFCB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5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730B-B533-D94D-9B11-FB1E0D62FD7F}" type="datetimeFigureOut">
              <a:rPr lang="en-US" smtClean="0"/>
              <a:t>17-11-22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9876-C303-2649-9D42-933BDFCB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730B-B533-D94D-9B11-FB1E0D62FD7F}" type="datetimeFigureOut">
              <a:rPr lang="en-US" smtClean="0"/>
              <a:t>17-11-22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9876-C303-2649-9D42-933BDFCB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6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730B-B533-D94D-9B11-FB1E0D62FD7F}" type="datetimeFigureOut">
              <a:rPr lang="en-US" smtClean="0"/>
              <a:t>17-11-22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9876-C303-2649-9D42-933BDFCB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0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730B-B533-D94D-9B11-FB1E0D62FD7F}" type="datetimeFigureOut">
              <a:rPr lang="en-US" smtClean="0"/>
              <a:t>17-11-22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9876-C303-2649-9D42-933BDFCB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1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730B-B533-D94D-9B11-FB1E0D62FD7F}" type="datetimeFigureOut">
              <a:rPr lang="en-US" smtClean="0"/>
              <a:t>17-11-22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9876-C303-2649-9D42-933BDFCB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hit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332" y="762699"/>
            <a:ext cx="8510614" cy="1869202"/>
          </a:xfrm>
        </p:spPr>
        <p:txBody>
          <a:bodyPr anchor="b" anchorCtr="0">
            <a:noAutofit/>
          </a:bodyPr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27333" y="2655361"/>
            <a:ext cx="8510614" cy="1752600"/>
          </a:xfrm>
        </p:spPr>
        <p:txBody>
          <a:bodyPr tIns="0">
            <a:normAutofit/>
          </a:bodyPr>
          <a:lstStyle>
            <a:lvl1pPr marL="0" indent="0" algn="l">
              <a:spcBef>
                <a:spcPts val="0"/>
              </a:spcBef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135825" y="6216530"/>
            <a:ext cx="6702122" cy="64147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chemeClr val="bg2"/>
                </a:solidFill>
              </a:defRPr>
            </a:lvl1pPr>
          </a:lstStyle>
          <a:p>
            <a:pPr>
              <a:lnSpc>
                <a:spcPct val="80000"/>
              </a:lnSpc>
            </a:pPr>
            <a:r>
              <a:rPr lang="en-US" sz="2200" dirty="0" smtClean="0">
                <a:solidFill>
                  <a:srgbClr val="807F83"/>
                </a:solidFill>
              </a:rPr>
              <a:t>1</a:t>
            </a:r>
            <a:r>
              <a:rPr lang="en-US" sz="2200" baseline="30000" dirty="0" smtClean="0">
                <a:solidFill>
                  <a:srgbClr val="807F83"/>
                </a:solidFill>
              </a:rPr>
              <a:t>st</a:t>
            </a:r>
            <a:r>
              <a:rPr lang="en-US" sz="2200" dirty="0" smtClean="0">
                <a:solidFill>
                  <a:srgbClr val="807F83"/>
                </a:solidFill>
              </a:rPr>
              <a:t> author contact information</a:t>
            </a: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solidFill>
                  <a:srgbClr val="807F83"/>
                </a:solidFill>
              </a:rPr>
              <a:t>2</a:t>
            </a:r>
            <a:r>
              <a:rPr lang="en-US" sz="2200" baseline="30000" dirty="0" smtClean="0">
                <a:solidFill>
                  <a:srgbClr val="807F83"/>
                </a:solidFill>
              </a:rPr>
              <a:t>nd</a:t>
            </a:r>
            <a:r>
              <a:rPr lang="en-US" sz="2200" dirty="0" smtClean="0">
                <a:solidFill>
                  <a:srgbClr val="807F83"/>
                </a:solidFill>
              </a:rPr>
              <a:t> author contact information </a:t>
            </a:r>
          </a:p>
        </p:txBody>
      </p:sp>
    </p:spTree>
    <p:extLst>
      <p:ext uri="{BB962C8B-B14F-4D97-AF65-F5344CB8AC3E}">
        <p14:creationId xmlns:p14="http://schemas.microsoft.com/office/powerpoint/2010/main" val="1450833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UWO logo on whit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872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 Whit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332" y="762699"/>
            <a:ext cx="8510614" cy="1869202"/>
          </a:xfrm>
        </p:spPr>
        <p:txBody>
          <a:bodyPr anchor="b" anchorCtr="0">
            <a:noAutofit/>
          </a:bodyPr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27333" y="2655361"/>
            <a:ext cx="8510614" cy="1752600"/>
          </a:xfrm>
        </p:spPr>
        <p:txBody>
          <a:bodyPr tIns="0">
            <a:normAutofit/>
          </a:bodyPr>
          <a:lstStyle>
            <a:lvl1pPr marL="0" indent="0" algn="l">
              <a:spcBef>
                <a:spcPts val="0"/>
              </a:spcBef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135825" y="6216530"/>
            <a:ext cx="6702122" cy="64147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chemeClr val="bg2"/>
                </a:solidFill>
              </a:defRPr>
            </a:lvl1pPr>
          </a:lstStyle>
          <a:p>
            <a:pPr>
              <a:lnSpc>
                <a:spcPct val="80000"/>
              </a:lnSpc>
            </a:pPr>
            <a:r>
              <a:rPr lang="en-US" sz="2200" dirty="0" smtClean="0">
                <a:solidFill>
                  <a:srgbClr val="807F83"/>
                </a:solidFill>
              </a:rPr>
              <a:t>1</a:t>
            </a:r>
            <a:r>
              <a:rPr lang="en-US" sz="2200" baseline="30000" dirty="0" smtClean="0">
                <a:solidFill>
                  <a:srgbClr val="807F83"/>
                </a:solidFill>
              </a:rPr>
              <a:t>st</a:t>
            </a:r>
            <a:r>
              <a:rPr lang="en-US" sz="2200" dirty="0" smtClean="0">
                <a:solidFill>
                  <a:srgbClr val="807F83"/>
                </a:solidFill>
              </a:rPr>
              <a:t> author contact information</a:t>
            </a: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solidFill>
                  <a:srgbClr val="807F83"/>
                </a:solidFill>
              </a:rPr>
              <a:t>2</a:t>
            </a:r>
            <a:r>
              <a:rPr lang="en-US" sz="2200" baseline="30000" dirty="0" smtClean="0">
                <a:solidFill>
                  <a:srgbClr val="807F83"/>
                </a:solidFill>
              </a:rPr>
              <a:t>nd</a:t>
            </a:r>
            <a:r>
              <a:rPr lang="en-US" sz="2200" dirty="0" smtClean="0">
                <a:solidFill>
                  <a:srgbClr val="807F83"/>
                </a:solidFill>
              </a:rPr>
              <a:t> author contact information </a:t>
            </a:r>
          </a:p>
        </p:txBody>
      </p:sp>
    </p:spTree>
    <p:extLst>
      <p:ext uri="{BB962C8B-B14F-4D97-AF65-F5344CB8AC3E}">
        <p14:creationId xmlns:p14="http://schemas.microsoft.com/office/powerpoint/2010/main" val="1450833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UWO on purp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0040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Big BM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332" y="762699"/>
            <a:ext cx="8510614" cy="1869202"/>
          </a:xfrm>
        </p:spPr>
        <p:txBody>
          <a:bodyPr anchor="b" anchorCtr="0">
            <a:noAutofit/>
          </a:bodyPr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27333" y="2655361"/>
            <a:ext cx="8510614" cy="1752600"/>
          </a:xfrm>
        </p:spPr>
        <p:txBody>
          <a:bodyPr tIns="0">
            <a:normAutofit/>
          </a:bodyPr>
          <a:lstStyle>
            <a:lvl1pPr marL="0" indent="0" algn="l">
              <a:spcBef>
                <a:spcPts val="0"/>
              </a:spcBef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71670" y="4917083"/>
            <a:ext cx="6702122" cy="1027607"/>
          </a:xfrm>
        </p:spPr>
        <p:txBody>
          <a:bodyPr anchor="t" anchorCtr="1">
            <a:noAutofit/>
          </a:bodyPr>
          <a:lstStyle>
            <a:lvl1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chemeClr val="bg2"/>
                </a:solidFill>
              </a:defRPr>
            </a:lvl1pPr>
          </a:lstStyle>
          <a:p>
            <a:pPr>
              <a:lnSpc>
                <a:spcPct val="80000"/>
              </a:lnSpc>
            </a:pPr>
            <a:r>
              <a:rPr lang="en-US" sz="2200" dirty="0" smtClean="0">
                <a:solidFill>
                  <a:srgbClr val="807F83"/>
                </a:solidFill>
              </a:rPr>
              <a:t>1</a:t>
            </a:r>
            <a:r>
              <a:rPr lang="en-US" sz="2200" baseline="30000" dirty="0" smtClean="0">
                <a:solidFill>
                  <a:srgbClr val="807F83"/>
                </a:solidFill>
              </a:rPr>
              <a:t>st</a:t>
            </a:r>
            <a:r>
              <a:rPr lang="en-US" sz="2200" dirty="0" smtClean="0">
                <a:solidFill>
                  <a:srgbClr val="807F83"/>
                </a:solidFill>
              </a:rPr>
              <a:t> author contact information</a:t>
            </a: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solidFill>
                  <a:srgbClr val="807F83"/>
                </a:solidFill>
              </a:rPr>
              <a:t>2</a:t>
            </a:r>
            <a:r>
              <a:rPr lang="en-US" sz="2200" baseline="30000" dirty="0" smtClean="0">
                <a:solidFill>
                  <a:srgbClr val="807F83"/>
                </a:solidFill>
              </a:rPr>
              <a:t>nd</a:t>
            </a:r>
            <a:r>
              <a:rPr lang="en-US" sz="2200" dirty="0" smtClean="0">
                <a:solidFill>
                  <a:srgbClr val="807F83"/>
                </a:solidFill>
              </a:rPr>
              <a:t> author contact information</a:t>
            </a:r>
          </a:p>
        </p:txBody>
      </p:sp>
      <p:pic>
        <p:nvPicPr>
          <p:cNvPr id="3" name="Picture 2" descr="logo horizontal positiv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70" y="6119067"/>
            <a:ext cx="5432075" cy="64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41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75" y="819711"/>
            <a:ext cx="8760441" cy="11430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518" y="2016481"/>
            <a:ext cx="8601598" cy="410968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730B-B533-D94D-9B11-FB1E0D62FD7F}" type="datetimeFigureOut">
              <a:rPr lang="en-US" smtClean="0"/>
              <a:t>17-11-22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9876-C303-2649-9D42-933BDFCB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5263" y="405915"/>
            <a:ext cx="3679825" cy="413235"/>
          </a:xfrm>
        </p:spPr>
        <p:txBody>
          <a:bodyPr>
            <a:noAutofit/>
          </a:bodyPr>
          <a:lstStyle>
            <a:lvl1pPr marL="0" indent="0">
              <a:buNone/>
              <a:defRPr sz="2200" baseline="0">
                <a:solidFill>
                  <a:srgbClr val="807F83"/>
                </a:solidFill>
              </a:defRPr>
            </a:lvl1pPr>
          </a:lstStyle>
          <a:p>
            <a:pPr lvl="0"/>
            <a:r>
              <a:rPr lang="en-US" dirty="0" smtClean="0"/>
              <a:t>Month day,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0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ig BM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332" y="762699"/>
            <a:ext cx="8510614" cy="1869202"/>
          </a:xfrm>
        </p:spPr>
        <p:txBody>
          <a:bodyPr anchor="b" anchorCtr="0">
            <a:noAutofit/>
          </a:bodyPr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27333" y="2655361"/>
            <a:ext cx="8510614" cy="1752600"/>
          </a:xfrm>
        </p:spPr>
        <p:txBody>
          <a:bodyPr tIns="0">
            <a:normAutofit/>
          </a:bodyPr>
          <a:lstStyle>
            <a:lvl1pPr marL="0" indent="0" algn="l">
              <a:spcBef>
                <a:spcPts val="0"/>
              </a:spcBef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71670" y="4917083"/>
            <a:ext cx="6702122" cy="1027607"/>
          </a:xfrm>
        </p:spPr>
        <p:txBody>
          <a:bodyPr anchor="t" anchorCtr="1">
            <a:noAutofit/>
          </a:bodyPr>
          <a:lstStyle>
            <a:lvl1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chemeClr val="bg2"/>
                </a:solidFill>
              </a:defRPr>
            </a:lvl1pPr>
          </a:lstStyle>
          <a:p>
            <a:pPr>
              <a:lnSpc>
                <a:spcPct val="80000"/>
              </a:lnSpc>
            </a:pPr>
            <a:r>
              <a:rPr lang="en-US" sz="2200" dirty="0" smtClean="0">
                <a:solidFill>
                  <a:srgbClr val="807F83"/>
                </a:solidFill>
              </a:rPr>
              <a:t>1</a:t>
            </a:r>
            <a:r>
              <a:rPr lang="en-US" sz="2200" baseline="30000" dirty="0" smtClean="0">
                <a:solidFill>
                  <a:srgbClr val="807F83"/>
                </a:solidFill>
              </a:rPr>
              <a:t>st</a:t>
            </a:r>
            <a:r>
              <a:rPr lang="en-US" sz="2200" dirty="0" smtClean="0">
                <a:solidFill>
                  <a:srgbClr val="807F83"/>
                </a:solidFill>
              </a:rPr>
              <a:t> author contact information</a:t>
            </a: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solidFill>
                  <a:srgbClr val="807F83"/>
                </a:solidFill>
              </a:rPr>
              <a:t>2</a:t>
            </a:r>
            <a:r>
              <a:rPr lang="en-US" sz="2200" baseline="30000" dirty="0" smtClean="0">
                <a:solidFill>
                  <a:srgbClr val="807F83"/>
                </a:solidFill>
              </a:rPr>
              <a:t>nd</a:t>
            </a:r>
            <a:r>
              <a:rPr lang="en-US" sz="2200" dirty="0" smtClean="0">
                <a:solidFill>
                  <a:srgbClr val="807F83"/>
                </a:solidFill>
              </a:rPr>
              <a:t> author contact information</a:t>
            </a:r>
          </a:p>
        </p:txBody>
      </p:sp>
      <p:pic>
        <p:nvPicPr>
          <p:cNvPr id="3" name="Picture 2" descr="logo horizontal positiv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70" y="6119067"/>
            <a:ext cx="5432075" cy="643422"/>
          </a:xfrm>
          <a:prstGeom prst="rect">
            <a:avLst/>
          </a:prstGeom>
        </p:spPr>
      </p:pic>
      <p:pic>
        <p:nvPicPr>
          <p:cNvPr id="6" name="Picture 5" descr="logo horizontal positiv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70" y="6119067"/>
            <a:ext cx="5432075" cy="64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4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04" y="1483312"/>
            <a:ext cx="8575412" cy="4642851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15-03-18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9876-C303-2649-9D42-933BDFCB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75" y="819711"/>
            <a:ext cx="8760441" cy="11430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518" y="2016481"/>
            <a:ext cx="8601598" cy="410968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15-03-18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9876-C303-2649-9D42-933BDFCB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5263" y="405915"/>
            <a:ext cx="3679825" cy="413235"/>
          </a:xfrm>
        </p:spPr>
        <p:txBody>
          <a:bodyPr>
            <a:noAutofit/>
          </a:bodyPr>
          <a:lstStyle>
            <a:lvl1pPr marL="0" indent="0">
              <a:buNone/>
              <a:defRPr sz="2200" baseline="0">
                <a:solidFill>
                  <a:srgbClr val="807F83"/>
                </a:solidFill>
              </a:defRPr>
            </a:lvl1pPr>
          </a:lstStyle>
          <a:p>
            <a:pPr lvl="0"/>
            <a:r>
              <a:rPr lang="en-US" dirty="0" smtClean="0"/>
              <a:t>Month day,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0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purp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863" y="1271639"/>
            <a:ext cx="7772400" cy="2447066"/>
          </a:xfrm>
        </p:spPr>
        <p:txBody>
          <a:bodyPr anchor="t">
            <a:noAutofit/>
          </a:bodyPr>
          <a:lstStyle>
            <a:lvl1pPr algn="l">
              <a:defRPr sz="5000" b="1" cap="none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863" y="576138"/>
            <a:ext cx="7772400" cy="6751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15-03-18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9876-C303-2649-9D42-933BDFCB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1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WO on purp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00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044825"/>
            <a:ext cx="7772400" cy="1362075"/>
          </a:xfrm>
        </p:spPr>
        <p:txBody>
          <a:bodyPr anchor="b" anchorCtr="0"/>
          <a:lstStyle>
            <a:lvl1pPr algn="l">
              <a:defRPr sz="4000" b="1" cap="none"/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406900"/>
            <a:ext cx="7772400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contact: </a:t>
            </a:r>
            <a:r>
              <a:rPr lang="en-US" dirty="0" err="1" smtClean="0"/>
              <a:t>email@uwo.ca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424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verse Section Header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44825"/>
            <a:ext cx="7772400" cy="1362075"/>
          </a:xfrm>
        </p:spPr>
        <p:txBody>
          <a:bodyPr anchor="b" anchorCtr="0"/>
          <a:lstStyle>
            <a:lvl1pPr algn="l">
              <a:defRPr sz="4000" b="1" cap="none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406900"/>
            <a:ext cx="7772400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730B-B533-D94D-9B11-FB1E0D62FD7F}" type="datetimeFigureOut">
              <a:rPr lang="en-US" smtClean="0"/>
              <a:t>17-11-22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9876-C303-2649-9D42-933BDFCB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4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26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675" y="191199"/>
            <a:ext cx="876044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704" y="1483312"/>
            <a:ext cx="8575412" cy="4642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8651" y="6356350"/>
            <a:ext cx="1362734" cy="365125"/>
          </a:xfrm>
          <a:prstGeom prst="rect">
            <a:avLst/>
          </a:prstGeom>
        </p:spPr>
        <p:txBody>
          <a:bodyPr vert="horz" wrap="none" lIns="0" tIns="0" rIns="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15-03-18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6764" y="6356350"/>
            <a:ext cx="5246994" cy="365125"/>
          </a:xfrm>
          <a:prstGeom prst="rect">
            <a:avLst/>
          </a:prstGeom>
        </p:spPr>
        <p:txBody>
          <a:bodyPr vert="horz" wrap="square" lIns="0" tIns="0" rIns="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1386" y="6356350"/>
            <a:ext cx="407894" cy="365125"/>
          </a:xfrm>
          <a:prstGeom prst="rect">
            <a:avLst/>
          </a:prstGeom>
        </p:spPr>
        <p:txBody>
          <a:bodyPr vert="horz" wrap="none" lIns="0" tIns="0" rIns="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E0CD9876-C303-2649-9D42-933BDFCB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4572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dirty="0" smtClean="0"/>
              <a:t>Fine Tuning Cognitive Assessment</a:t>
            </a:r>
            <a:endParaRPr lang="en-CA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51918" y="1229610"/>
            <a:ext cx="766884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500" dirty="0" smtClean="0"/>
              <a:t>Participate in research right here at Christie Gardens</a:t>
            </a:r>
          </a:p>
          <a:p>
            <a:pPr algn="ctr"/>
            <a:endParaRPr lang="en-CA" sz="2500" dirty="0" smtClean="0"/>
          </a:p>
          <a:p>
            <a:pPr algn="ctr"/>
            <a:r>
              <a:rPr lang="en-CA" sz="2500" dirty="0" smtClean="0"/>
              <a:t>Sign up today!</a:t>
            </a:r>
            <a:endParaRPr lang="en-CA" sz="2500" dirty="0"/>
          </a:p>
        </p:txBody>
      </p:sp>
      <p:pic>
        <p:nvPicPr>
          <p:cNvPr id="5" name="Picture 4" descr="Screen Shot 2017-11-22 at 6.25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88" y="2780553"/>
            <a:ext cx="4826000" cy="2120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25352" y="5117521"/>
            <a:ext cx="693215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2500" dirty="0" smtClean="0"/>
              <a:t>Visit our website and get familiar with our tasks!</a:t>
            </a:r>
          </a:p>
          <a:p>
            <a:pPr algn="ctr"/>
            <a:r>
              <a:rPr lang="en-CA" sz="2500" dirty="0" err="1" smtClean="0"/>
              <a:t>www.cambridgebrainsciences.com</a:t>
            </a:r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4030569587"/>
      </p:ext>
    </p:extLst>
  </p:cSld>
  <p:clrMapOvr>
    <a:masterClrMapping/>
  </p:clrMapOvr>
</p:sld>
</file>

<file path=ppt/theme/theme1.xml><?xml version="1.0" encoding="utf-8"?>
<a:theme xmlns:a="http://schemas.openxmlformats.org/drawingml/2006/main" name="BMI_white">
  <a:themeElements>
    <a:clrScheme name="uwo 1">
      <a:dk1>
        <a:sysClr val="windowText" lastClr="000000"/>
      </a:dk1>
      <a:lt1>
        <a:sysClr val="window" lastClr="FFFFFF"/>
      </a:lt1>
      <a:dk2>
        <a:srgbClr val="4F2683"/>
      </a:dk2>
      <a:lt2>
        <a:srgbClr val="807F8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2683"/>
      </a:hlink>
      <a:folHlink>
        <a:srgbClr val="4F268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BMI_white.thmx</Template>
  <TotalTime>3</TotalTime>
  <Words>27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BMI_white</vt:lpstr>
      <vt:lpstr>Fine Tuning Cognitive Assessment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 Tuning Cognitive Assessment</dc:title>
  <dc:creator>Avital Sternin</dc:creator>
  <cp:lastModifiedBy>Avital Sternin</cp:lastModifiedBy>
  <cp:revision>1</cp:revision>
  <dcterms:created xsi:type="dcterms:W3CDTF">2017-11-22T23:24:38Z</dcterms:created>
  <dcterms:modified xsi:type="dcterms:W3CDTF">2017-11-22T23:28:27Z</dcterms:modified>
</cp:coreProperties>
</file>