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6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08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3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3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07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2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4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94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1F11-2755-4743-B793-DE02A6849B9C}" type="datetimeFigureOut">
              <a:rPr lang="en-US" smtClean="0"/>
              <a:t>17-12-13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55DD-8DEE-1E40-987F-DCEFDDF159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4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268" y="1789358"/>
            <a:ext cx="657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These brains have all been realigned, </a:t>
            </a:r>
            <a:r>
              <a:rPr lang="en-CA" dirty="0" err="1" smtClean="0"/>
              <a:t>coregistered</a:t>
            </a:r>
            <a:r>
              <a:rPr lang="en-CA" dirty="0" smtClean="0"/>
              <a:t>, and normalized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549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" y="34632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 think that this one looks ok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3957" y="995691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P101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957" y="2669605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44031" y="4827817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2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389617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1 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91086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2</a:t>
            </a:r>
            <a:endParaRPr lang="en-CA" dirty="0"/>
          </a:p>
        </p:txBody>
      </p:sp>
      <p:pic>
        <p:nvPicPr>
          <p:cNvPr id="10" name="Picture 9" descr="Screen Shot 2017-12-13 at 9.2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7" y="1353263"/>
            <a:ext cx="2419931" cy="2105805"/>
          </a:xfrm>
          <a:prstGeom prst="rect">
            <a:avLst/>
          </a:prstGeom>
        </p:spPr>
      </p:pic>
      <p:pic>
        <p:nvPicPr>
          <p:cNvPr id="11" name="Picture 10" descr="Screen Shot 2017-12-13 at 9.29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6" y="1434712"/>
            <a:ext cx="2561235" cy="2187332"/>
          </a:xfrm>
          <a:prstGeom prst="rect">
            <a:avLst/>
          </a:prstGeom>
        </p:spPr>
      </p:pic>
      <p:pic>
        <p:nvPicPr>
          <p:cNvPr id="12" name="Picture 11" descr="Screen Shot 2017-12-13 at 9.29.3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7" y="3968361"/>
            <a:ext cx="2621969" cy="2193378"/>
          </a:xfrm>
          <a:prstGeom prst="rect">
            <a:avLst/>
          </a:prstGeom>
        </p:spPr>
      </p:pic>
      <p:pic>
        <p:nvPicPr>
          <p:cNvPr id="13" name="Picture 12" descr="Screen Shot 2017-12-13 at 9.29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7" y="4059590"/>
            <a:ext cx="2670508" cy="2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" y="346328"/>
            <a:ext cx="559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Worried about scan 1</a:t>
            </a:r>
            <a:r>
              <a:rPr lang="mr-IN" dirty="0" smtClean="0"/>
              <a:t>…</a:t>
            </a:r>
            <a:r>
              <a:rPr lang="en-CA" dirty="0" smtClean="0"/>
              <a:t> looks like a brain chunk is missing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3957" y="995691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P102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957" y="2669605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389617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1 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91086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2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58463" y="5029840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2</a:t>
            </a:r>
            <a:endParaRPr lang="en-CA" dirty="0"/>
          </a:p>
        </p:txBody>
      </p:sp>
      <p:pic>
        <p:nvPicPr>
          <p:cNvPr id="15" name="Picture 14" descr="Screen Shot 2017-12-13 at 9.3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13" y="1761400"/>
            <a:ext cx="2404092" cy="2048199"/>
          </a:xfrm>
          <a:prstGeom prst="rect">
            <a:avLst/>
          </a:prstGeom>
        </p:spPr>
      </p:pic>
      <p:pic>
        <p:nvPicPr>
          <p:cNvPr id="16" name="Picture 15" descr="Screen Shot 2017-12-13 at 9.33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82" y="1752482"/>
            <a:ext cx="2431678" cy="2057117"/>
          </a:xfrm>
          <a:prstGeom prst="rect">
            <a:avLst/>
          </a:prstGeom>
        </p:spPr>
      </p:pic>
      <p:pic>
        <p:nvPicPr>
          <p:cNvPr id="17" name="Picture 16" descr="Screen Shot 2017-12-13 at 9.33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27" y="4310352"/>
            <a:ext cx="2545780" cy="2177640"/>
          </a:xfrm>
          <a:prstGeom prst="rect">
            <a:avLst/>
          </a:prstGeom>
        </p:spPr>
      </p:pic>
      <p:pic>
        <p:nvPicPr>
          <p:cNvPr id="18" name="Picture 17" descr="Screen Shot 2017-12-13 at 9.35.1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62" y="4310352"/>
            <a:ext cx="2569994" cy="22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" y="346328"/>
            <a:ext cx="597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 think these look ok, but included them for completion’s sake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3957" y="995691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P103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957" y="2669605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389617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1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91086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58463" y="5029840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2</a:t>
            </a:r>
            <a:endParaRPr lang="en-CA" dirty="0"/>
          </a:p>
        </p:txBody>
      </p:sp>
      <p:pic>
        <p:nvPicPr>
          <p:cNvPr id="14" name="Picture 13" descr="Screen Shot 2017-12-13 at 9.4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80" y="1606265"/>
            <a:ext cx="2618757" cy="2189767"/>
          </a:xfrm>
          <a:prstGeom prst="rect">
            <a:avLst/>
          </a:prstGeom>
        </p:spPr>
      </p:pic>
      <p:pic>
        <p:nvPicPr>
          <p:cNvPr id="15" name="Picture 14" descr="Screen Shot 2017-12-13 at 9.48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1" y="1606265"/>
            <a:ext cx="2775489" cy="2328703"/>
          </a:xfrm>
          <a:prstGeom prst="rect">
            <a:avLst/>
          </a:prstGeom>
        </p:spPr>
      </p:pic>
      <p:pic>
        <p:nvPicPr>
          <p:cNvPr id="16" name="Picture 15" descr="Screen Shot 2017-12-13 at 9.49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56" y="4319981"/>
            <a:ext cx="2850581" cy="2368599"/>
          </a:xfrm>
          <a:prstGeom prst="rect">
            <a:avLst/>
          </a:prstGeom>
        </p:spPr>
      </p:pic>
      <p:pic>
        <p:nvPicPr>
          <p:cNvPr id="17" name="Picture 16" descr="Screen Shot 2017-12-13 at 9.49.2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1" y="4458963"/>
            <a:ext cx="2714919" cy="22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506" y="346328"/>
            <a:ext cx="5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Worried about scan 1</a:t>
            </a:r>
            <a:r>
              <a:rPr lang="mr-IN" dirty="0" smtClean="0"/>
              <a:t>…</a:t>
            </a:r>
            <a:r>
              <a:rPr lang="en-CA" dirty="0" smtClean="0"/>
              <a:t> frontal lobe looks flattened in scan 1.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957" y="995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P104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33957" y="2669605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389617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1 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91086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2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58463" y="5029840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2</a:t>
            </a:r>
            <a:endParaRPr lang="en-CA" dirty="0"/>
          </a:p>
        </p:txBody>
      </p:sp>
      <p:pic>
        <p:nvPicPr>
          <p:cNvPr id="15" name="Picture 14" descr="Screen Shot 2017-12-13 at 9.3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06" y="1659367"/>
            <a:ext cx="2665500" cy="2265675"/>
          </a:xfrm>
          <a:prstGeom prst="rect">
            <a:avLst/>
          </a:prstGeom>
        </p:spPr>
      </p:pic>
      <p:pic>
        <p:nvPicPr>
          <p:cNvPr id="16" name="Picture 15" descr="Screen Shot 2017-12-13 at 9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76" y="1652373"/>
            <a:ext cx="2681750" cy="2272669"/>
          </a:xfrm>
          <a:prstGeom prst="rect">
            <a:avLst/>
          </a:prstGeom>
        </p:spPr>
      </p:pic>
      <p:pic>
        <p:nvPicPr>
          <p:cNvPr id="17" name="Picture 16" descr="Screen Shot 2017-12-13 at 9.36.5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3" y="4146214"/>
            <a:ext cx="2907143" cy="2505915"/>
          </a:xfrm>
          <a:prstGeom prst="rect">
            <a:avLst/>
          </a:prstGeom>
        </p:spPr>
      </p:pic>
      <p:pic>
        <p:nvPicPr>
          <p:cNvPr id="18" name="Picture 17" descr="Screen Shot 2017-12-13 at 9.37.0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82" y="4227448"/>
            <a:ext cx="2835644" cy="24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" y="346328"/>
            <a:ext cx="431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 looks ok, but scan 2 looks flattened</a:t>
            </a:r>
            <a:r>
              <a:rPr lang="mr-IN" dirty="0" smtClean="0"/>
              <a:t>…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3957" y="995691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P105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957" y="2669605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389617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1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91086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58463" y="5029840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2</a:t>
            </a:r>
            <a:endParaRPr lang="en-CA" dirty="0"/>
          </a:p>
        </p:txBody>
      </p:sp>
      <p:pic>
        <p:nvPicPr>
          <p:cNvPr id="14" name="Picture 13" descr="Screen Shot 2017-12-13 at 9.4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79" y="1583114"/>
            <a:ext cx="2533075" cy="2172981"/>
          </a:xfrm>
          <a:prstGeom prst="rect">
            <a:avLst/>
          </a:prstGeom>
        </p:spPr>
      </p:pic>
      <p:pic>
        <p:nvPicPr>
          <p:cNvPr id="15" name="Picture 14" descr="Screen Shot 2017-12-13 at 9.40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96" y="1452636"/>
            <a:ext cx="2865092" cy="2433937"/>
          </a:xfrm>
          <a:prstGeom prst="rect">
            <a:avLst/>
          </a:prstGeom>
        </p:spPr>
      </p:pic>
      <p:pic>
        <p:nvPicPr>
          <p:cNvPr id="16" name="Picture 15" descr="Screen Shot 2017-12-13 at 9.40.5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03" y="4127065"/>
            <a:ext cx="2750228" cy="2333323"/>
          </a:xfrm>
          <a:prstGeom prst="rect">
            <a:avLst/>
          </a:prstGeom>
        </p:spPr>
      </p:pic>
      <p:pic>
        <p:nvPicPr>
          <p:cNvPr id="17" name="Picture 16" descr="Screen Shot 2017-12-13 at 9.41.1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24" y="4147932"/>
            <a:ext cx="2720924" cy="23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" y="346328"/>
            <a:ext cx="676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all look like they have a bit of a warping in the dorsal, frontal area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3957" y="995691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P106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957" y="2669605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389617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1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91086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58463" y="5029840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2</a:t>
            </a:r>
            <a:endParaRPr lang="en-CA" dirty="0"/>
          </a:p>
        </p:txBody>
      </p:sp>
      <p:pic>
        <p:nvPicPr>
          <p:cNvPr id="14" name="Picture 13" descr="Screen Shot 2017-12-13 at 9.4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26" y="1719195"/>
            <a:ext cx="2686196" cy="2270939"/>
          </a:xfrm>
          <a:prstGeom prst="rect">
            <a:avLst/>
          </a:prstGeom>
        </p:spPr>
      </p:pic>
      <p:pic>
        <p:nvPicPr>
          <p:cNvPr id="15" name="Picture 14" descr="Screen Shot 2017-12-13 at 9.4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0" y="1733625"/>
            <a:ext cx="2761469" cy="2320169"/>
          </a:xfrm>
          <a:prstGeom prst="rect">
            <a:avLst/>
          </a:prstGeom>
        </p:spPr>
      </p:pic>
      <p:pic>
        <p:nvPicPr>
          <p:cNvPr id="16" name="Picture 15" descr="Screen Shot 2017-12-13 at 9.42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43" y="4291949"/>
            <a:ext cx="2634093" cy="2214446"/>
          </a:xfrm>
          <a:prstGeom prst="rect">
            <a:avLst/>
          </a:prstGeom>
        </p:spPr>
      </p:pic>
      <p:pic>
        <p:nvPicPr>
          <p:cNvPr id="17" name="Picture 16" descr="Screen Shot 2017-12-13 at 9.43.1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80" y="4291949"/>
            <a:ext cx="2895719" cy="24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0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" y="34632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 looks ok, but not sure why scan 2 sits so “high” in the box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3957" y="995691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P107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957" y="2669605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389617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1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91086" y="995691"/>
            <a:ext cx="7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58463" y="5029840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Scan 2</a:t>
            </a:r>
            <a:endParaRPr lang="en-CA" dirty="0"/>
          </a:p>
        </p:txBody>
      </p:sp>
      <p:pic>
        <p:nvPicPr>
          <p:cNvPr id="14" name="Picture 13" descr="Screen Shot 2017-12-13 at 9.45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14" y="1446257"/>
            <a:ext cx="2854478" cy="2446696"/>
          </a:xfrm>
          <a:prstGeom prst="rect">
            <a:avLst/>
          </a:prstGeom>
        </p:spPr>
      </p:pic>
      <p:pic>
        <p:nvPicPr>
          <p:cNvPr id="15" name="Picture 14" descr="Screen Shot 2017-12-13 at 9.45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50" y="1446257"/>
            <a:ext cx="2746183" cy="2320051"/>
          </a:xfrm>
          <a:prstGeom prst="rect">
            <a:avLst/>
          </a:prstGeom>
        </p:spPr>
      </p:pic>
      <p:pic>
        <p:nvPicPr>
          <p:cNvPr id="16" name="Picture 15" descr="Screen Shot 2017-12-13 at 9.46.0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97" y="4178008"/>
            <a:ext cx="2925195" cy="2442328"/>
          </a:xfrm>
          <a:prstGeom prst="rect">
            <a:avLst/>
          </a:prstGeom>
        </p:spPr>
      </p:pic>
      <p:pic>
        <p:nvPicPr>
          <p:cNvPr id="17" name="Picture 16" descr="Screen Shot 2017-12-13 at 9.46.2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65" y="4237969"/>
            <a:ext cx="2974530" cy="24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165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3</cp:revision>
  <dcterms:created xsi:type="dcterms:W3CDTF">2017-12-13T14:25:16Z</dcterms:created>
  <dcterms:modified xsi:type="dcterms:W3CDTF">2017-12-13T14:51:31Z</dcterms:modified>
</cp:coreProperties>
</file>