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80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461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93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12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19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42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41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65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48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76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22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AVERAGE EFFECT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Mean centred old </a:t>
            </a:r>
            <a:r>
              <a:rPr lang="en-CA" dirty="0" err="1" smtClean="0"/>
              <a:t>vs</a:t>
            </a:r>
            <a:r>
              <a:rPr lang="en-CA" dirty="0" smtClean="0"/>
              <a:t> new covariate</a:t>
            </a:r>
          </a:p>
          <a:p>
            <a:pPr marL="0" indent="0">
              <a:buNone/>
            </a:pPr>
            <a:r>
              <a:rPr lang="en-CA" dirty="0" smtClean="0"/>
              <a:t>22 subjects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344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3789" y="414421"/>
            <a:ext cx="293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S1TBL_oldnew_mean_22subj</a:t>
            </a:r>
          </a:p>
          <a:p>
            <a:r>
              <a:rPr lang="en-CA" dirty="0" smtClean="0"/>
              <a:t>Extent threshold = 19</a:t>
            </a:r>
          </a:p>
          <a:p>
            <a:r>
              <a:rPr lang="en-CA" dirty="0" smtClean="0"/>
              <a:t>P&lt;0.05 FWE </a:t>
            </a:r>
            <a:r>
              <a:rPr lang="en-CA" dirty="0" err="1" smtClean="0"/>
              <a:t>cor</a:t>
            </a:r>
            <a:endParaRPr lang="en-CA" dirty="0" smtClean="0"/>
          </a:p>
        </p:txBody>
      </p:sp>
      <p:pic>
        <p:nvPicPr>
          <p:cNvPr id="2" name="Picture 1" descr="Screen Shot 2018-09-03 at 11.00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69" y="1196473"/>
            <a:ext cx="3569368" cy="3286711"/>
          </a:xfrm>
          <a:prstGeom prst="rect">
            <a:avLst/>
          </a:prstGeom>
        </p:spPr>
      </p:pic>
      <p:pic>
        <p:nvPicPr>
          <p:cNvPr id="3" name="Picture 2" descr="Screen Shot 2018-09-03 at 10.59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9" y="4286584"/>
            <a:ext cx="8966200" cy="236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0038" y="5199813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ROI1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270038" y="5688313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ROI2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270038" y="6198525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605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3789" y="414421"/>
            <a:ext cx="293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S2TBL_oldnew_mean_22subj</a:t>
            </a:r>
          </a:p>
          <a:p>
            <a:r>
              <a:rPr lang="en-CA" dirty="0" smtClean="0"/>
              <a:t>Extent threshold = 22</a:t>
            </a:r>
          </a:p>
          <a:p>
            <a:r>
              <a:rPr lang="en-CA" dirty="0" smtClean="0"/>
              <a:t>P&lt;0.05 FWE </a:t>
            </a:r>
            <a:r>
              <a:rPr lang="en-CA" dirty="0" err="1" smtClean="0"/>
              <a:t>cor</a:t>
            </a:r>
            <a:endParaRPr lang="en-CA" dirty="0" smtClean="0"/>
          </a:p>
        </p:txBody>
      </p:sp>
      <p:pic>
        <p:nvPicPr>
          <p:cNvPr id="2" name="Picture 1" descr="Screen Shot 2018-09-03 at 11.01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26" y="882318"/>
            <a:ext cx="3318130" cy="3181684"/>
          </a:xfrm>
          <a:prstGeom prst="rect">
            <a:avLst/>
          </a:prstGeom>
        </p:spPr>
      </p:pic>
      <p:pic>
        <p:nvPicPr>
          <p:cNvPr id="3" name="Picture 2" descr="Screen Shot 2018-09-03 at 11.01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4446003"/>
            <a:ext cx="9029700" cy="207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4982" y="5275919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ROI1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824982" y="5612435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66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AVERAGE EFFECT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EFFECT</dc:title>
  <dc:creator>Avital Sternin</dc:creator>
  <cp:lastModifiedBy>Avital Sternin</cp:lastModifiedBy>
  <cp:revision>6</cp:revision>
  <dcterms:created xsi:type="dcterms:W3CDTF">2018-09-01T14:11:43Z</dcterms:created>
  <dcterms:modified xsi:type="dcterms:W3CDTF">2018-09-03T19:44:19Z</dcterms:modified>
</cp:coreProperties>
</file>