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3" r:id="rId2"/>
    <p:sldId id="270" r:id="rId3"/>
    <p:sldId id="27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87287" autoAdjust="0"/>
  </p:normalViewPr>
  <p:slideViewPr>
    <p:cSldViewPr snapToGrid="0">
      <p:cViewPr varScale="1">
        <p:scale>
          <a:sx n="117" d="100"/>
          <a:sy n="117" d="100"/>
        </p:scale>
        <p:origin x="3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EADC0D-10EB-491E-96C9-7F8BC4D8A163}" type="datetimeFigureOut">
              <a:rPr lang="en-CA" smtClean="0"/>
              <a:t>2016-12-02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03EE1-EBC5-4D4C-A316-340C87D367A6}" type="slidenum">
              <a:rPr lang="en-CA" smtClean="0"/>
              <a:t>‹#›</a:t>
            </a:fld>
            <a:endParaRPr lang="en-CA"/>
          </a:p>
        </p:txBody>
      </p:sp>
    </p:spTree>
    <p:extLst>
      <p:ext uri="{BB962C8B-B14F-4D97-AF65-F5344CB8AC3E}">
        <p14:creationId xmlns:p14="http://schemas.microsoft.com/office/powerpoint/2010/main" val="276174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effectLst/>
                <a:latin typeface="+mn-lt"/>
                <a:ea typeface="+mn-ea"/>
                <a:cs typeface="+mn-cs"/>
              </a:rPr>
              <a:t>solving as many problems as possible within 90 seconds</a:t>
            </a:r>
          </a:p>
          <a:p>
            <a:r>
              <a:rPr lang="en-CA" sz="1200" kern="1200" dirty="0" smtClean="0">
                <a:solidFill>
                  <a:schemeClr val="tx1"/>
                </a:solidFill>
                <a:effectLst/>
                <a:latin typeface="+mn-lt"/>
                <a:ea typeface="+mn-ea"/>
                <a:cs typeface="+mn-cs"/>
              </a:rPr>
              <a:t>If the response is correct, the total score increases by the number of squares in the grid and subsequent trials have more squares. If the response is incorrect the total score decreases by the number of squares in the grid and subsequent trials have fewer squares.</a:t>
            </a:r>
            <a:endParaRPr lang="en-CA" dirty="0"/>
          </a:p>
        </p:txBody>
      </p:sp>
      <p:sp>
        <p:nvSpPr>
          <p:cNvPr id="4" name="Slide Number Placeholder 3"/>
          <p:cNvSpPr>
            <a:spLocks noGrp="1"/>
          </p:cNvSpPr>
          <p:nvPr>
            <p:ph type="sldNum" sz="quarter" idx="10"/>
          </p:nvPr>
        </p:nvSpPr>
        <p:spPr/>
        <p:txBody>
          <a:bodyPr/>
          <a:lstStyle/>
          <a:p>
            <a:fld id="{3D603EE1-EBC5-4D4C-A316-340C87D367A6}" type="slidenum">
              <a:rPr lang="en-CA" smtClean="0"/>
              <a:t>2</a:t>
            </a:fld>
            <a:endParaRPr lang="en-CA"/>
          </a:p>
        </p:txBody>
      </p:sp>
    </p:spTree>
    <p:extLst>
      <p:ext uri="{BB962C8B-B14F-4D97-AF65-F5344CB8AC3E}">
        <p14:creationId xmlns:p14="http://schemas.microsoft.com/office/powerpoint/2010/main" val="4272358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55DE3D96-50F2-409C-BFD5-60C69FF40B40}" type="datetimeFigureOut">
              <a:rPr lang="en-CA" smtClean="0"/>
              <a:t>2016-12-02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600FBA-C5E0-444C-B65F-C654835AD68E}" type="slidenum">
              <a:rPr lang="en-CA" smtClean="0"/>
              <a:t>‹#›</a:t>
            </a:fld>
            <a:endParaRPr lang="en-CA"/>
          </a:p>
        </p:txBody>
      </p:sp>
    </p:spTree>
    <p:extLst>
      <p:ext uri="{BB962C8B-B14F-4D97-AF65-F5344CB8AC3E}">
        <p14:creationId xmlns:p14="http://schemas.microsoft.com/office/powerpoint/2010/main" val="127475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5DE3D96-50F2-409C-BFD5-60C69FF40B40}" type="datetimeFigureOut">
              <a:rPr lang="en-CA" smtClean="0"/>
              <a:t>2016-12-02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600FBA-C5E0-444C-B65F-C654835AD68E}" type="slidenum">
              <a:rPr lang="en-CA" smtClean="0"/>
              <a:t>‹#›</a:t>
            </a:fld>
            <a:endParaRPr lang="en-CA"/>
          </a:p>
        </p:txBody>
      </p:sp>
    </p:spTree>
    <p:extLst>
      <p:ext uri="{BB962C8B-B14F-4D97-AF65-F5344CB8AC3E}">
        <p14:creationId xmlns:p14="http://schemas.microsoft.com/office/powerpoint/2010/main" val="426646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5DE3D96-50F2-409C-BFD5-60C69FF40B40}" type="datetimeFigureOut">
              <a:rPr lang="en-CA" smtClean="0"/>
              <a:t>2016-12-02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600FBA-C5E0-444C-B65F-C654835AD68E}" type="slidenum">
              <a:rPr lang="en-CA" smtClean="0"/>
              <a:t>‹#›</a:t>
            </a:fld>
            <a:endParaRPr lang="en-CA"/>
          </a:p>
        </p:txBody>
      </p:sp>
    </p:spTree>
    <p:extLst>
      <p:ext uri="{BB962C8B-B14F-4D97-AF65-F5344CB8AC3E}">
        <p14:creationId xmlns:p14="http://schemas.microsoft.com/office/powerpoint/2010/main" val="136643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5DE3D96-50F2-409C-BFD5-60C69FF40B40}" type="datetimeFigureOut">
              <a:rPr lang="en-CA" smtClean="0"/>
              <a:t>2016-12-02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600FBA-C5E0-444C-B65F-C654835AD68E}" type="slidenum">
              <a:rPr lang="en-CA" smtClean="0"/>
              <a:t>‹#›</a:t>
            </a:fld>
            <a:endParaRPr lang="en-CA"/>
          </a:p>
        </p:txBody>
      </p:sp>
    </p:spTree>
    <p:extLst>
      <p:ext uri="{BB962C8B-B14F-4D97-AF65-F5344CB8AC3E}">
        <p14:creationId xmlns:p14="http://schemas.microsoft.com/office/powerpoint/2010/main" val="2905847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DE3D96-50F2-409C-BFD5-60C69FF40B40}" type="datetimeFigureOut">
              <a:rPr lang="en-CA" smtClean="0"/>
              <a:t>2016-12-02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600FBA-C5E0-444C-B65F-C654835AD68E}" type="slidenum">
              <a:rPr lang="en-CA" smtClean="0"/>
              <a:t>‹#›</a:t>
            </a:fld>
            <a:endParaRPr lang="en-CA"/>
          </a:p>
        </p:txBody>
      </p:sp>
    </p:spTree>
    <p:extLst>
      <p:ext uri="{BB962C8B-B14F-4D97-AF65-F5344CB8AC3E}">
        <p14:creationId xmlns:p14="http://schemas.microsoft.com/office/powerpoint/2010/main" val="42462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5DE3D96-50F2-409C-BFD5-60C69FF40B40}" type="datetimeFigureOut">
              <a:rPr lang="en-CA" smtClean="0"/>
              <a:t>2016-12-02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8600FBA-C5E0-444C-B65F-C654835AD68E}" type="slidenum">
              <a:rPr lang="en-CA" smtClean="0"/>
              <a:t>‹#›</a:t>
            </a:fld>
            <a:endParaRPr lang="en-CA"/>
          </a:p>
        </p:txBody>
      </p:sp>
    </p:spTree>
    <p:extLst>
      <p:ext uri="{BB962C8B-B14F-4D97-AF65-F5344CB8AC3E}">
        <p14:creationId xmlns:p14="http://schemas.microsoft.com/office/powerpoint/2010/main" val="126670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55DE3D96-50F2-409C-BFD5-60C69FF40B40}" type="datetimeFigureOut">
              <a:rPr lang="en-CA" smtClean="0"/>
              <a:t>2016-12-02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8600FBA-C5E0-444C-B65F-C654835AD68E}" type="slidenum">
              <a:rPr lang="en-CA" smtClean="0"/>
              <a:t>‹#›</a:t>
            </a:fld>
            <a:endParaRPr lang="en-CA"/>
          </a:p>
        </p:txBody>
      </p:sp>
    </p:spTree>
    <p:extLst>
      <p:ext uri="{BB962C8B-B14F-4D97-AF65-F5344CB8AC3E}">
        <p14:creationId xmlns:p14="http://schemas.microsoft.com/office/powerpoint/2010/main" val="372283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5DE3D96-50F2-409C-BFD5-60C69FF40B40}" type="datetimeFigureOut">
              <a:rPr lang="en-CA" smtClean="0"/>
              <a:t>2016-12-02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8600FBA-C5E0-444C-B65F-C654835AD68E}" type="slidenum">
              <a:rPr lang="en-CA" smtClean="0"/>
              <a:t>‹#›</a:t>
            </a:fld>
            <a:endParaRPr lang="en-CA"/>
          </a:p>
        </p:txBody>
      </p:sp>
    </p:spTree>
    <p:extLst>
      <p:ext uri="{BB962C8B-B14F-4D97-AF65-F5344CB8AC3E}">
        <p14:creationId xmlns:p14="http://schemas.microsoft.com/office/powerpoint/2010/main" val="4207076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E3D96-50F2-409C-BFD5-60C69FF40B40}" type="datetimeFigureOut">
              <a:rPr lang="en-CA" smtClean="0"/>
              <a:t>2016-12-02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8600FBA-C5E0-444C-B65F-C654835AD68E}" type="slidenum">
              <a:rPr lang="en-CA" smtClean="0"/>
              <a:t>‹#›</a:t>
            </a:fld>
            <a:endParaRPr lang="en-CA"/>
          </a:p>
        </p:txBody>
      </p:sp>
    </p:spTree>
    <p:extLst>
      <p:ext uri="{BB962C8B-B14F-4D97-AF65-F5344CB8AC3E}">
        <p14:creationId xmlns:p14="http://schemas.microsoft.com/office/powerpoint/2010/main" val="137011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DE3D96-50F2-409C-BFD5-60C69FF40B40}" type="datetimeFigureOut">
              <a:rPr lang="en-CA" smtClean="0"/>
              <a:t>2016-12-02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8600FBA-C5E0-444C-B65F-C654835AD68E}" type="slidenum">
              <a:rPr lang="en-CA" smtClean="0"/>
              <a:t>‹#›</a:t>
            </a:fld>
            <a:endParaRPr lang="en-CA"/>
          </a:p>
        </p:txBody>
      </p:sp>
    </p:spTree>
    <p:extLst>
      <p:ext uri="{BB962C8B-B14F-4D97-AF65-F5344CB8AC3E}">
        <p14:creationId xmlns:p14="http://schemas.microsoft.com/office/powerpoint/2010/main" val="1890470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DE3D96-50F2-409C-BFD5-60C69FF40B40}" type="datetimeFigureOut">
              <a:rPr lang="en-CA" smtClean="0"/>
              <a:t>2016-12-02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8600FBA-C5E0-444C-B65F-C654835AD68E}" type="slidenum">
              <a:rPr lang="en-CA" smtClean="0"/>
              <a:t>‹#›</a:t>
            </a:fld>
            <a:endParaRPr lang="en-CA"/>
          </a:p>
        </p:txBody>
      </p:sp>
    </p:spTree>
    <p:extLst>
      <p:ext uri="{BB962C8B-B14F-4D97-AF65-F5344CB8AC3E}">
        <p14:creationId xmlns:p14="http://schemas.microsoft.com/office/powerpoint/2010/main" val="252090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E3D96-50F2-409C-BFD5-60C69FF40B40}" type="datetimeFigureOut">
              <a:rPr lang="en-CA" smtClean="0"/>
              <a:t>2016-12-02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00FBA-C5E0-444C-B65F-C654835AD68E}" type="slidenum">
              <a:rPr lang="en-CA" smtClean="0"/>
              <a:t>‹#›</a:t>
            </a:fld>
            <a:endParaRPr lang="en-CA"/>
          </a:p>
        </p:txBody>
      </p:sp>
    </p:spTree>
    <p:extLst>
      <p:ext uri="{BB962C8B-B14F-4D97-AF65-F5344CB8AC3E}">
        <p14:creationId xmlns:p14="http://schemas.microsoft.com/office/powerpoint/2010/main" val="3762438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613604" y="1620"/>
            <a:ext cx="1704634" cy="461665"/>
          </a:xfrm>
          <a:prstGeom prst="rect">
            <a:avLst/>
          </a:prstGeom>
          <a:noFill/>
        </p:spPr>
        <p:txBody>
          <a:bodyPr wrap="none" rtlCol="0">
            <a:spAutoFit/>
          </a:bodyPr>
          <a:lstStyle/>
          <a:p>
            <a:r>
              <a:rPr lang="en-US" sz="2400" dirty="0" smtClean="0"/>
              <a:t>Spatial Span</a:t>
            </a:r>
            <a:endParaRPr lang="en-CA" sz="2400" dirty="0"/>
          </a:p>
        </p:txBody>
      </p:sp>
      <p:pic>
        <p:nvPicPr>
          <p:cNvPr id="6" name="Picture 5"/>
          <p:cNvPicPr>
            <a:picLocks noChangeAspect="1"/>
          </p:cNvPicPr>
          <p:nvPr/>
        </p:nvPicPr>
        <p:blipFill>
          <a:blip r:embed="rId2"/>
          <a:stretch>
            <a:fillRect/>
          </a:stretch>
        </p:blipFill>
        <p:spPr>
          <a:xfrm>
            <a:off x="3263314" y="257175"/>
            <a:ext cx="6101066" cy="6448426"/>
          </a:xfrm>
          <a:prstGeom prst="rect">
            <a:avLst/>
          </a:prstGeom>
        </p:spPr>
      </p:pic>
      <p:pic>
        <p:nvPicPr>
          <p:cNvPr id="4" name="Picture 3" descr="C:\Users\tnguye95\Desktop\Experiments\PhD Projects\Cambridge Brain Science\stand alone\Instruction\spatialspa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35" y="665883"/>
            <a:ext cx="2701172" cy="2013150"/>
          </a:xfrm>
          <a:prstGeom prst="rect">
            <a:avLst/>
          </a:prstGeom>
          <a:noFill/>
          <a:ln>
            <a:noFill/>
          </a:ln>
        </p:spPr>
      </p:pic>
      <p:sp>
        <p:nvSpPr>
          <p:cNvPr id="8" name="TextBox 7"/>
          <p:cNvSpPr txBox="1"/>
          <p:nvPr/>
        </p:nvSpPr>
        <p:spPr>
          <a:xfrm>
            <a:off x="118970" y="2875002"/>
            <a:ext cx="2697537" cy="1323439"/>
          </a:xfrm>
          <a:prstGeom prst="rect">
            <a:avLst/>
          </a:prstGeom>
          <a:noFill/>
        </p:spPr>
        <p:txBody>
          <a:bodyPr wrap="square" rtlCol="0">
            <a:spAutoFit/>
          </a:bodyPr>
          <a:lstStyle/>
          <a:p>
            <a:r>
              <a:rPr lang="en-CA" sz="1600" dirty="0" smtClean="0">
                <a:latin typeface="Arial" panose="020B0604020202020204" pitchFamily="34" charset="0"/>
                <a:cs typeface="Arial" panose="020B0604020202020204" pitchFamily="34" charset="0"/>
              </a:rPr>
              <a:t>Repeat </a:t>
            </a:r>
            <a:r>
              <a:rPr lang="en-CA" sz="1600" dirty="0">
                <a:latin typeface="Arial" panose="020B0604020202020204" pitchFamily="34" charset="0"/>
                <a:cs typeface="Arial" panose="020B0604020202020204" pitchFamily="34" charset="0"/>
              </a:rPr>
              <a:t>the sequence by clicking on the squares in the same order in which they flashed</a:t>
            </a:r>
            <a:r>
              <a:rPr lang="en-CA" sz="1600" dirty="0" smtClean="0">
                <a:latin typeface="Arial" panose="020B0604020202020204" pitchFamily="34" charset="0"/>
                <a:cs typeface="Arial" panose="020B0604020202020204" pitchFamily="34" charset="0"/>
              </a:rPr>
              <a:t>.</a:t>
            </a:r>
          </a:p>
          <a:p>
            <a:r>
              <a:rPr lang="en-US" sz="1600" dirty="0" smtClean="0">
                <a:latin typeface="Arial" panose="020B0604020202020204" pitchFamily="34" charset="0"/>
                <a:cs typeface="Arial" panose="020B0604020202020204" pitchFamily="34" charset="0"/>
              </a:rPr>
              <a:t>Performance = max score</a:t>
            </a:r>
            <a:endParaRPr lang="en-CA"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7605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379566" y="1620"/>
            <a:ext cx="2096984" cy="461665"/>
          </a:xfrm>
          <a:prstGeom prst="rect">
            <a:avLst/>
          </a:prstGeom>
          <a:noFill/>
        </p:spPr>
        <p:txBody>
          <a:bodyPr wrap="none" rtlCol="0">
            <a:spAutoFit/>
          </a:bodyPr>
          <a:lstStyle/>
          <a:p>
            <a:r>
              <a:rPr lang="en-US" sz="2400" dirty="0" smtClean="0"/>
              <a:t>Spatial rotation</a:t>
            </a:r>
            <a:endParaRPr lang="en-CA" sz="2400" dirty="0"/>
          </a:p>
        </p:txBody>
      </p:sp>
      <p:pic>
        <p:nvPicPr>
          <p:cNvPr id="9" name="Picture 8" descr="C:\Users\tnguye95\Desktop\Experiments\PhD Projects\Cambridge Brain Science\stand alone\Instruction\rotatio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35" y="665883"/>
            <a:ext cx="2701172" cy="2013150"/>
          </a:xfrm>
          <a:prstGeom prst="rect">
            <a:avLst/>
          </a:prstGeom>
          <a:noFill/>
          <a:ln>
            <a:noFill/>
          </a:ln>
        </p:spPr>
      </p:pic>
      <p:sp>
        <p:nvSpPr>
          <p:cNvPr id="10" name="TextBox 9"/>
          <p:cNvSpPr txBox="1"/>
          <p:nvPr/>
        </p:nvSpPr>
        <p:spPr>
          <a:xfrm>
            <a:off x="118970" y="2875002"/>
            <a:ext cx="2697537" cy="1815882"/>
          </a:xfrm>
          <a:prstGeom prst="rect">
            <a:avLst/>
          </a:prstGeom>
          <a:noFill/>
        </p:spPr>
        <p:txBody>
          <a:bodyPr wrap="square" rtlCol="0">
            <a:spAutoFit/>
          </a:bodyPr>
          <a:lstStyle/>
          <a:p>
            <a:r>
              <a:rPr lang="en-CA" sz="1600" dirty="0" smtClean="0">
                <a:latin typeface="Arial" panose="020B0604020202020204" pitchFamily="34" charset="0"/>
                <a:cs typeface="Arial" panose="020B0604020202020204" pitchFamily="34" charset="0"/>
              </a:rPr>
              <a:t>Indicate </a:t>
            </a:r>
            <a:r>
              <a:rPr lang="en-CA" sz="1600" dirty="0">
                <a:latin typeface="Arial" panose="020B0604020202020204" pitchFamily="34" charset="0"/>
                <a:cs typeface="Arial" panose="020B0604020202020204" pitchFamily="34" charset="0"/>
              </a:rPr>
              <a:t>whether or not the grids are </a:t>
            </a:r>
            <a:r>
              <a:rPr lang="en-CA" sz="1600" dirty="0" smtClean="0">
                <a:latin typeface="Arial" panose="020B0604020202020204" pitchFamily="34" charset="0"/>
                <a:cs typeface="Arial" panose="020B0604020202020204" pitchFamily="34" charset="0"/>
              </a:rPr>
              <a:t>identical (rotated by multiple of 90).</a:t>
            </a:r>
          </a:p>
          <a:p>
            <a:r>
              <a:rPr lang="en-US" sz="1600" dirty="0" smtClean="0">
                <a:latin typeface="Arial" panose="020B0604020202020204" pitchFamily="34" charset="0"/>
                <a:cs typeface="Arial" panose="020B0604020202020204" pitchFamily="34" charset="0"/>
              </a:rPr>
              <a:t>Performance = correct (sum of all squares) – incorrect (sum of all squares) </a:t>
            </a:r>
            <a:endParaRPr lang="en-CA" sz="1600"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a:stretch>
            <a:fillRect/>
          </a:stretch>
        </p:blipFill>
        <p:spPr>
          <a:xfrm>
            <a:off x="3271335" y="257175"/>
            <a:ext cx="6101067" cy="6490531"/>
          </a:xfrm>
          <a:prstGeom prst="rect">
            <a:avLst/>
          </a:prstGeom>
        </p:spPr>
      </p:pic>
    </p:spTree>
    <p:extLst>
      <p:ext uri="{BB962C8B-B14F-4D97-AF65-F5344CB8AC3E}">
        <p14:creationId xmlns:p14="http://schemas.microsoft.com/office/powerpoint/2010/main" val="2199638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331673" y="0"/>
            <a:ext cx="2279663" cy="461665"/>
          </a:xfrm>
          <a:prstGeom prst="rect">
            <a:avLst/>
          </a:prstGeom>
          <a:noFill/>
        </p:spPr>
        <p:txBody>
          <a:bodyPr wrap="none" rtlCol="0">
            <a:spAutoFit/>
          </a:bodyPr>
          <a:lstStyle/>
          <a:p>
            <a:r>
              <a:rPr lang="en-US" sz="2400" dirty="0" smtClean="0"/>
              <a:t>Verbal reasoning</a:t>
            </a:r>
            <a:endParaRPr lang="en-CA" sz="2400" dirty="0"/>
          </a:p>
        </p:txBody>
      </p:sp>
      <p:pic>
        <p:nvPicPr>
          <p:cNvPr id="10" name="Picture 9" descr="C:\Users\tnguye95\Desktop\Experiments\PhD Projects\Cambridge Brain Science\stand alone\Instruction\grammaticalreasonin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506" y="665883"/>
            <a:ext cx="2689997" cy="2013150"/>
          </a:xfrm>
          <a:prstGeom prst="rect">
            <a:avLst/>
          </a:prstGeom>
          <a:noFill/>
          <a:ln>
            <a:noFill/>
          </a:ln>
        </p:spPr>
      </p:pic>
      <p:pic>
        <p:nvPicPr>
          <p:cNvPr id="11" name="Picture 10"/>
          <p:cNvPicPr>
            <a:picLocks noChangeAspect="1"/>
          </p:cNvPicPr>
          <p:nvPr/>
        </p:nvPicPr>
        <p:blipFill>
          <a:blip r:embed="rId3"/>
          <a:stretch>
            <a:fillRect/>
          </a:stretch>
        </p:blipFill>
        <p:spPr>
          <a:xfrm>
            <a:off x="3263715" y="257175"/>
            <a:ext cx="6137221" cy="6532045"/>
          </a:xfrm>
          <a:prstGeom prst="rect">
            <a:avLst/>
          </a:prstGeom>
        </p:spPr>
      </p:pic>
      <p:sp>
        <p:nvSpPr>
          <p:cNvPr id="13" name="TextBox 12"/>
          <p:cNvSpPr txBox="1"/>
          <p:nvPr/>
        </p:nvSpPr>
        <p:spPr>
          <a:xfrm>
            <a:off x="118970" y="2875002"/>
            <a:ext cx="2697537" cy="1569660"/>
          </a:xfrm>
          <a:prstGeom prst="rect">
            <a:avLst/>
          </a:prstGeom>
          <a:noFill/>
        </p:spPr>
        <p:txBody>
          <a:bodyPr wrap="square" rtlCol="0">
            <a:spAutoFit/>
          </a:bodyPr>
          <a:lstStyle/>
          <a:p>
            <a:r>
              <a:rPr lang="en-CA" sz="1600" dirty="0" smtClean="0">
                <a:latin typeface="Arial" panose="020B0604020202020204" pitchFamily="34" charset="0"/>
                <a:cs typeface="Arial" panose="020B0604020202020204" pitchFamily="34" charset="0"/>
              </a:rPr>
              <a:t>Indicate </a:t>
            </a:r>
            <a:r>
              <a:rPr lang="en-CA" sz="1600" dirty="0">
                <a:latin typeface="Arial" panose="020B0604020202020204" pitchFamily="34" charset="0"/>
                <a:cs typeface="Arial" panose="020B0604020202020204" pitchFamily="34" charset="0"/>
              </a:rPr>
              <a:t>whether the sentence correctly describes the pair of objects displayed on the screen</a:t>
            </a:r>
            <a:r>
              <a:rPr lang="en-CA" sz="1600" dirty="0" smtClean="0">
                <a:latin typeface="Arial" panose="020B0604020202020204" pitchFamily="34" charset="0"/>
                <a:cs typeface="Arial" panose="020B0604020202020204" pitchFamily="34" charset="0"/>
              </a:rPr>
              <a:t>.</a:t>
            </a:r>
          </a:p>
          <a:p>
            <a:r>
              <a:rPr lang="en-US" sz="1600" dirty="0" smtClean="0">
                <a:latin typeface="Arial" panose="020B0604020202020204" pitchFamily="34" charset="0"/>
                <a:cs typeface="Arial" panose="020B0604020202020204" pitchFamily="34" charset="0"/>
              </a:rPr>
              <a:t>Performance = max correct</a:t>
            </a:r>
            <a:endParaRPr lang="en-CA"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733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137</Words>
  <Application>Microsoft Office PowerPoint</Application>
  <PresentationFormat>Widescreen</PresentationFormat>
  <Paragraphs>12</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Bobby Stojanoski</dc:creator>
  <cp:lastModifiedBy>Bobby Stojanoski</cp:lastModifiedBy>
  <cp:revision>69</cp:revision>
  <dcterms:created xsi:type="dcterms:W3CDTF">2016-11-24T19:50:11Z</dcterms:created>
  <dcterms:modified xsi:type="dcterms:W3CDTF">2016-12-02T14:09:28Z</dcterms:modified>
</cp:coreProperties>
</file>