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4401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4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2683"/>
    <a:srgbClr val="331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716"/>
  </p:normalViewPr>
  <p:slideViewPr>
    <p:cSldViewPr snapToGrid="0" snapToObjects="1">
      <p:cViewPr>
        <p:scale>
          <a:sx n="90" d="100"/>
          <a:sy n="90" d="100"/>
        </p:scale>
        <p:origin x="-504" y="-520"/>
      </p:cViewPr>
      <p:guideLst>
        <p:guide orient="horz" pos="2160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135" y="2130426"/>
            <a:ext cx="1224153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270" y="3886200"/>
            <a:ext cx="100812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ACCA-3101-A04C-8117-FB0DFD782BC5}" type="datetimeFigureOut">
              <a:rPr lang="en-US" smtClean="0"/>
              <a:t>17-11-19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AC20-814B-A348-903B-43C2B1E7D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8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ACCA-3101-A04C-8117-FB0DFD782BC5}" type="datetimeFigureOut">
              <a:rPr lang="en-US" smtClean="0"/>
              <a:t>17-11-19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AC20-814B-A348-903B-43C2B1E7D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7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1305" y="274639"/>
            <a:ext cx="3240405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90" y="274639"/>
            <a:ext cx="9481185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ACCA-3101-A04C-8117-FB0DFD782BC5}" type="datetimeFigureOut">
              <a:rPr lang="en-US" smtClean="0"/>
              <a:t>17-11-19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AC20-814B-A348-903B-43C2B1E7D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8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ACCA-3101-A04C-8117-FB0DFD782BC5}" type="datetimeFigureOut">
              <a:rPr lang="en-US" smtClean="0"/>
              <a:t>17-11-19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AC20-814B-A348-903B-43C2B1E7D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1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643" y="4406901"/>
            <a:ext cx="1224153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643" y="2906713"/>
            <a:ext cx="1224153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ACCA-3101-A04C-8117-FB0DFD782BC5}" type="datetimeFigureOut">
              <a:rPr lang="en-US" smtClean="0"/>
              <a:t>17-11-19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AC20-814B-A348-903B-43C2B1E7D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0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90" y="1600201"/>
            <a:ext cx="63607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915" y="1600201"/>
            <a:ext cx="63607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ACCA-3101-A04C-8117-FB0DFD782BC5}" type="datetimeFigureOut">
              <a:rPr lang="en-US" smtClean="0"/>
              <a:t>17-11-19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AC20-814B-A348-903B-43C2B1E7D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2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1535113"/>
            <a:ext cx="63632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90" y="2174875"/>
            <a:ext cx="63632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915" y="1535113"/>
            <a:ext cx="63657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915" y="2174875"/>
            <a:ext cx="63657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ACCA-3101-A04C-8117-FB0DFD782BC5}" type="datetimeFigureOut">
              <a:rPr lang="en-US" smtClean="0"/>
              <a:t>17-11-19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AC20-814B-A348-903B-43C2B1E7D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7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ACCA-3101-A04C-8117-FB0DFD782BC5}" type="datetimeFigureOut">
              <a:rPr lang="en-US" smtClean="0"/>
              <a:t>17-11-19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AC20-814B-A348-903B-43C2B1E7D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6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ACCA-3101-A04C-8117-FB0DFD782BC5}" type="datetimeFigureOut">
              <a:rPr lang="en-US" smtClean="0"/>
              <a:t>17-11-19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AC20-814B-A348-903B-43C2B1E7D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5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1" y="273050"/>
            <a:ext cx="47380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704" y="273051"/>
            <a:ext cx="805100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91" y="1435101"/>
            <a:ext cx="473809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ACCA-3101-A04C-8117-FB0DFD782BC5}" type="datetimeFigureOut">
              <a:rPr lang="en-US" smtClean="0"/>
              <a:t>17-11-19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AC20-814B-A348-903B-43C2B1E7D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5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854" y="4800600"/>
            <a:ext cx="86410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854" y="612775"/>
            <a:ext cx="86410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854" y="5367338"/>
            <a:ext cx="86410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ACCA-3101-A04C-8117-FB0DFD782BC5}" type="datetimeFigureOut">
              <a:rPr lang="en-US" smtClean="0"/>
              <a:t>17-11-19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AC20-814B-A348-903B-43C2B1E7D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2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90" y="274638"/>
            <a:ext cx="129616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1600201"/>
            <a:ext cx="129616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90" y="6356351"/>
            <a:ext cx="3360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EACCA-3101-A04C-8117-FB0DFD782BC5}" type="datetimeFigureOut">
              <a:rPr lang="en-US" smtClean="0"/>
              <a:t>17-11-19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615" y="6356351"/>
            <a:ext cx="4560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1290" y="6356351"/>
            <a:ext cx="3360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1AC20-814B-A348-903B-43C2B1E7D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4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7540953" y="2833694"/>
            <a:ext cx="0" cy="30683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06103" y="2833694"/>
            <a:ext cx="0" cy="30683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664903" y="2833694"/>
            <a:ext cx="0" cy="30683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223703" y="2833694"/>
            <a:ext cx="0" cy="30683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788853" y="2833694"/>
            <a:ext cx="0" cy="30683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347653" y="2833694"/>
            <a:ext cx="0" cy="30683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906453" y="2833694"/>
            <a:ext cx="0" cy="30683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740603" y="2878144"/>
            <a:ext cx="0" cy="30683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99403" y="2833694"/>
            <a:ext cx="0" cy="30683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64553" y="2833694"/>
            <a:ext cx="0" cy="30683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23353" y="2833694"/>
            <a:ext cx="0" cy="30683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980943" y="2833694"/>
            <a:ext cx="0" cy="30683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5528" y="2455598"/>
            <a:ext cx="6989562" cy="5494653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 |    |    |    |    |    |    |    |    |    |    |  </a:t>
            </a:r>
          </a:p>
          <a:p>
            <a:pPr algn="l"/>
            <a:r>
              <a:rPr lang="en-US" b="1" dirty="0">
                <a:solidFill>
                  <a:srgbClr val="3366FF"/>
                </a:solidFill>
              </a:rPr>
              <a:t>|    |    |    |    |    |    |    |    |    |    |    |</a:t>
            </a:r>
            <a:endParaRPr lang="en-US" b="1" dirty="0" smtClean="0">
              <a:solidFill>
                <a:srgbClr val="3366FF"/>
              </a:solidFill>
            </a:endParaRPr>
          </a:p>
          <a:p>
            <a:pPr algn="l"/>
            <a:r>
              <a:rPr lang="en-US" sz="1200" b="1" dirty="0">
                <a:solidFill>
                  <a:srgbClr val="3366FF"/>
                </a:solidFill>
              </a:rPr>
              <a:t>I’m         </a:t>
            </a:r>
            <a:r>
              <a:rPr lang="en-US" sz="1200" b="1" dirty="0" err="1">
                <a:solidFill>
                  <a:srgbClr val="3366FF"/>
                </a:solidFill>
              </a:rPr>
              <a:t>hun</a:t>
            </a:r>
            <a:r>
              <a:rPr lang="en-US" sz="1200" b="1" dirty="0">
                <a:solidFill>
                  <a:srgbClr val="3366FF"/>
                </a:solidFill>
              </a:rPr>
              <a:t>     -    </a:t>
            </a:r>
            <a:r>
              <a:rPr lang="en-US" sz="1200" b="1" dirty="0" err="1">
                <a:solidFill>
                  <a:srgbClr val="3366FF"/>
                </a:solidFill>
              </a:rPr>
              <a:t>gry</a:t>
            </a:r>
            <a:r>
              <a:rPr lang="en-US" sz="1200" b="1" dirty="0">
                <a:solidFill>
                  <a:srgbClr val="3366FF"/>
                </a:solidFill>
              </a:rPr>
              <a:t>           I’m         </a:t>
            </a:r>
            <a:r>
              <a:rPr lang="en-US" sz="1200" b="1" dirty="0" err="1">
                <a:solidFill>
                  <a:srgbClr val="3366FF"/>
                </a:solidFill>
              </a:rPr>
              <a:t>hun</a:t>
            </a:r>
            <a:r>
              <a:rPr lang="en-US" sz="1200" b="1" dirty="0">
                <a:solidFill>
                  <a:srgbClr val="3366FF"/>
                </a:solidFill>
              </a:rPr>
              <a:t>     -    </a:t>
            </a:r>
            <a:r>
              <a:rPr lang="en-US" sz="1200" b="1" dirty="0" err="1">
                <a:solidFill>
                  <a:srgbClr val="3366FF"/>
                </a:solidFill>
              </a:rPr>
              <a:t>gry</a:t>
            </a:r>
            <a:r>
              <a:rPr lang="en-US" sz="1200" b="1" dirty="0">
                <a:solidFill>
                  <a:srgbClr val="3366FF"/>
                </a:solidFill>
              </a:rPr>
              <a:t>           I’m         </a:t>
            </a:r>
            <a:r>
              <a:rPr lang="en-US" sz="1200" b="1" dirty="0" err="1">
                <a:solidFill>
                  <a:srgbClr val="3366FF"/>
                </a:solidFill>
              </a:rPr>
              <a:t>hun</a:t>
            </a:r>
            <a:r>
              <a:rPr lang="en-US" sz="1200" b="1" dirty="0">
                <a:solidFill>
                  <a:srgbClr val="3366FF"/>
                </a:solidFill>
              </a:rPr>
              <a:t>     -    </a:t>
            </a:r>
            <a:r>
              <a:rPr lang="en-US" sz="1200" b="1" dirty="0" err="1">
                <a:solidFill>
                  <a:srgbClr val="3366FF"/>
                </a:solidFill>
              </a:rPr>
              <a:t>gry</a:t>
            </a:r>
            <a:r>
              <a:rPr lang="en-US" sz="1200" b="1" dirty="0">
                <a:solidFill>
                  <a:srgbClr val="3366FF"/>
                </a:solidFill>
              </a:rPr>
              <a:t>           I’m         </a:t>
            </a:r>
            <a:r>
              <a:rPr lang="en-US" sz="1200" b="1" dirty="0" err="1">
                <a:solidFill>
                  <a:srgbClr val="3366FF"/>
                </a:solidFill>
              </a:rPr>
              <a:t>h</a:t>
            </a:r>
            <a:r>
              <a:rPr lang="en-US" sz="1200" b="1" dirty="0" err="1" smtClean="0">
                <a:solidFill>
                  <a:srgbClr val="3366FF"/>
                </a:solidFill>
              </a:rPr>
              <a:t>un</a:t>
            </a:r>
            <a:r>
              <a:rPr lang="en-US" sz="1200" b="1" dirty="0" smtClean="0">
                <a:solidFill>
                  <a:srgbClr val="3366FF"/>
                </a:solidFill>
              </a:rPr>
              <a:t>     </a:t>
            </a:r>
            <a:r>
              <a:rPr lang="en-US" sz="1200" b="1" dirty="0">
                <a:solidFill>
                  <a:srgbClr val="3366FF"/>
                </a:solidFill>
              </a:rPr>
              <a:t>-    </a:t>
            </a:r>
            <a:r>
              <a:rPr lang="en-US" sz="1200" b="1" dirty="0" err="1">
                <a:solidFill>
                  <a:srgbClr val="3366FF"/>
                </a:solidFill>
              </a:rPr>
              <a:t>gry</a:t>
            </a:r>
            <a:endParaRPr lang="en-US" sz="1200" b="1" dirty="0">
              <a:solidFill>
                <a:srgbClr val="3366FF"/>
              </a:solidFill>
            </a:endParaRPr>
          </a:p>
          <a:p>
            <a:pPr algn="l"/>
            <a:r>
              <a:rPr lang="en-US" b="1" dirty="0" smtClean="0">
                <a:solidFill>
                  <a:schemeClr val="accent6"/>
                </a:solidFill>
              </a:rPr>
              <a:t>|    </a:t>
            </a:r>
            <a:r>
              <a:rPr lang="en-US" b="1" dirty="0">
                <a:solidFill>
                  <a:schemeClr val="accent6"/>
                </a:solidFill>
              </a:rPr>
              <a:t>|    </a:t>
            </a:r>
            <a:r>
              <a:rPr lang="en-US" b="1" dirty="0" smtClean="0">
                <a:solidFill>
                  <a:schemeClr val="accent6"/>
                </a:solidFill>
              </a:rPr>
              <a:t>     </a:t>
            </a:r>
            <a:r>
              <a:rPr lang="en-US" sz="500" b="1" dirty="0" smtClean="0">
                <a:solidFill>
                  <a:schemeClr val="accent6"/>
                </a:solidFill>
              </a:rPr>
              <a:t> </a:t>
            </a:r>
            <a:r>
              <a:rPr lang="en-US" b="1" dirty="0" smtClean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|    |    </a:t>
            </a:r>
            <a:r>
              <a:rPr lang="en-US" b="1" dirty="0" smtClean="0">
                <a:solidFill>
                  <a:schemeClr val="accent6"/>
                </a:solidFill>
              </a:rPr>
              <a:t>      </a:t>
            </a:r>
            <a:r>
              <a:rPr lang="en-US" b="1" dirty="0">
                <a:solidFill>
                  <a:schemeClr val="accent6"/>
                </a:solidFill>
              </a:rPr>
              <a:t>|    |    </a:t>
            </a:r>
            <a:r>
              <a:rPr lang="en-US" b="1" dirty="0" smtClean="0">
                <a:solidFill>
                  <a:schemeClr val="accent6"/>
                </a:solidFill>
              </a:rPr>
              <a:t>      </a:t>
            </a:r>
            <a:r>
              <a:rPr lang="en-US" sz="500" b="1" dirty="0" smtClean="0">
                <a:solidFill>
                  <a:schemeClr val="accent6"/>
                </a:solidFill>
              </a:rPr>
              <a:t> </a:t>
            </a:r>
            <a:r>
              <a:rPr lang="en-US" b="1" dirty="0" smtClean="0">
                <a:solidFill>
                  <a:schemeClr val="accent6"/>
                </a:solidFill>
              </a:rPr>
              <a:t>|    </a:t>
            </a:r>
            <a:r>
              <a:rPr lang="en-US" b="1" dirty="0">
                <a:solidFill>
                  <a:schemeClr val="accent6"/>
                </a:solidFill>
              </a:rPr>
              <a:t>|    </a:t>
            </a:r>
            <a:r>
              <a:rPr lang="en-US" b="1" dirty="0" smtClean="0">
                <a:solidFill>
                  <a:schemeClr val="accent6"/>
                </a:solidFill>
              </a:rPr>
              <a:t> </a:t>
            </a:r>
          </a:p>
          <a:p>
            <a:pPr algn="l"/>
            <a:r>
              <a:rPr lang="en-US" sz="1200" b="1" dirty="0">
                <a:solidFill>
                  <a:schemeClr val="accent6"/>
                </a:solidFill>
              </a:rPr>
              <a:t>That        hurts                       That       hurts                        That        hurts                      That         </a:t>
            </a:r>
            <a:r>
              <a:rPr lang="en-US" sz="1200" b="1" dirty="0" smtClean="0">
                <a:solidFill>
                  <a:schemeClr val="accent6"/>
                </a:solidFill>
              </a:rPr>
              <a:t>hurts</a:t>
            </a:r>
          </a:p>
          <a:p>
            <a:pPr algn="l"/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| |</a:t>
            </a:r>
            <a:r>
              <a:rPr lang="en-US" sz="29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|    | | |  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| |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|    </a:t>
            </a:r>
            <a:r>
              <a:rPr lang="en-US" sz="5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| |</a:t>
            </a:r>
            <a:r>
              <a:rPr lang="en-US" sz="25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|  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8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| | |    | |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|</a:t>
            </a:r>
          </a:p>
          <a:p>
            <a:pPr algn="l"/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No     I      don’t      No     I     don’t      No     I      don’t       No    I     don’t      No     I     don’t       No     I      don’t</a:t>
            </a:r>
          </a:p>
          <a:p>
            <a:pPr algn="l"/>
            <a:r>
              <a:rPr lang="en-US" b="1" dirty="0" smtClean="0">
                <a:solidFill>
                  <a:srgbClr val="660066"/>
                </a:solidFill>
              </a:rPr>
              <a:t>|       | |    |    |       | |    |    |       | |    | </a:t>
            </a:r>
          </a:p>
          <a:p>
            <a:pPr algn="l"/>
            <a:r>
              <a:rPr lang="en-US" sz="1200" b="1" dirty="0" smtClean="0">
                <a:solidFill>
                  <a:srgbClr val="660066"/>
                </a:solidFill>
              </a:rPr>
              <a:t> Yes                  I’d    like          that       Yes                  I’d    like          that         Yes                  I’d    like          that</a:t>
            </a:r>
          </a:p>
          <a:p>
            <a:pPr algn="l"/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72353" y="1925833"/>
            <a:ext cx="6246495" cy="331032"/>
          </a:xfrm>
          <a:prstGeom prst="rect">
            <a:avLst/>
          </a:prstGeom>
          <a:solidFill>
            <a:srgbClr val="4F2683"/>
          </a:solidFill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 seconds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40556" y="2255346"/>
            <a:ext cx="2117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7F7F7F"/>
                </a:solidFill>
              </a:rPr>
              <a:t>metronome - 120 BPM</a:t>
            </a:r>
            <a:endParaRPr lang="en-US" sz="1600" b="1" dirty="0">
              <a:solidFill>
                <a:srgbClr val="7F7F7F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383974" y="1304818"/>
            <a:ext cx="2388378" cy="621015"/>
          </a:xfrm>
          <a:prstGeom prst="line">
            <a:avLst/>
          </a:prstGeom>
          <a:ln w="38100">
            <a:solidFill>
              <a:srgbClr val="4F268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821893" y="1282527"/>
            <a:ext cx="6196955" cy="643306"/>
          </a:xfrm>
          <a:prstGeom prst="line">
            <a:avLst/>
          </a:prstGeom>
          <a:ln w="38100">
            <a:solidFill>
              <a:srgbClr val="4F268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46064" y="3246578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3366FF"/>
                </a:solidFill>
              </a:rPr>
              <a:t>3</a:t>
            </a:r>
            <a:r>
              <a:rPr lang="en-US" sz="1600" b="1" dirty="0" smtClean="0">
                <a:solidFill>
                  <a:srgbClr val="3366FF"/>
                </a:solidFill>
              </a:rPr>
              <a:t>/4</a:t>
            </a:r>
            <a:endParaRPr lang="en-US" sz="1600" b="1" dirty="0">
              <a:solidFill>
                <a:srgbClr val="3366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383973" y="974231"/>
            <a:ext cx="10547031" cy="330587"/>
            <a:chOff x="428173" y="331287"/>
            <a:chExt cx="10547031" cy="330587"/>
          </a:xfrm>
        </p:grpSpPr>
        <p:grpSp>
          <p:nvGrpSpPr>
            <p:cNvPr id="14" name="Group 13"/>
            <p:cNvGrpSpPr/>
            <p:nvPr/>
          </p:nvGrpSpPr>
          <p:grpSpPr>
            <a:xfrm>
              <a:off x="428173" y="331287"/>
              <a:ext cx="7910275" cy="330587"/>
              <a:chOff x="271856" y="331286"/>
              <a:chExt cx="5022397" cy="330587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71856" y="331286"/>
                <a:ext cx="1674133" cy="330587"/>
              </a:xfrm>
              <a:prstGeom prst="rect">
                <a:avLst/>
              </a:prstGeom>
              <a:solidFill>
                <a:srgbClr val="4F2683"/>
              </a:solidFill>
              <a:ln w="317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perception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20122" y="331286"/>
                <a:ext cx="1674131" cy="330587"/>
              </a:xfrm>
              <a:prstGeom prst="rect">
                <a:avLst/>
              </a:prstGeom>
              <a:solidFill>
                <a:srgbClr val="4F2683">
                  <a:alpha val="70000"/>
                </a:srgbClr>
              </a:solidFill>
              <a:ln w="317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</a:t>
                </a:r>
                <a:r>
                  <a:rPr lang="en-US" dirty="0" smtClean="0"/>
                  <a:t>magination</a:t>
                </a:r>
                <a:endParaRPr lang="en-US" dirty="0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3064932" y="331287"/>
              <a:ext cx="2636759" cy="330587"/>
            </a:xfrm>
            <a:prstGeom prst="rect">
              <a:avLst/>
            </a:prstGeom>
            <a:solidFill>
              <a:srgbClr val="4F2683"/>
            </a:solidFill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perception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38448" y="331287"/>
              <a:ext cx="2636756" cy="330587"/>
            </a:xfrm>
            <a:prstGeom prst="rect">
              <a:avLst/>
            </a:prstGeom>
            <a:solidFill>
              <a:srgbClr val="4F2683">
                <a:alpha val="70000"/>
              </a:srgbClr>
            </a:solidFill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dirty="0" smtClean="0"/>
                <a:t>magination</a:t>
              </a:r>
              <a:endParaRPr 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188642" y="3203891"/>
            <a:ext cx="356188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3366FF"/>
                </a:solidFill>
              </a:rPr>
              <a:t>R</a:t>
            </a:r>
            <a:r>
              <a:rPr lang="en-US" sz="1600" b="1" dirty="0" smtClean="0">
                <a:solidFill>
                  <a:srgbClr val="3366FF"/>
                </a:solidFill>
              </a:rPr>
              <a:t>:</a:t>
            </a:r>
          </a:p>
          <a:p>
            <a:endParaRPr lang="en-US" sz="500" b="1" dirty="0" smtClean="0">
              <a:solidFill>
                <a:srgbClr val="3366FF"/>
              </a:solidFill>
            </a:endParaRPr>
          </a:p>
          <a:p>
            <a:r>
              <a:rPr lang="en-US" sz="1600" b="1" dirty="0">
                <a:solidFill>
                  <a:srgbClr val="3366FF"/>
                </a:solidFill>
              </a:rPr>
              <a:t>S</a:t>
            </a:r>
            <a:r>
              <a:rPr lang="en-US" sz="1600" b="1" dirty="0" smtClean="0">
                <a:solidFill>
                  <a:srgbClr val="3366FF"/>
                </a:solidFill>
              </a:rPr>
              <a:t>:</a:t>
            </a:r>
            <a:endParaRPr lang="en-US" sz="1600" b="1" dirty="0">
              <a:solidFill>
                <a:srgbClr val="3366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43243" y="4076306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</a:rPr>
              <a:t>3</a:t>
            </a:r>
            <a:r>
              <a:rPr lang="en-US" sz="1600" b="1" dirty="0" smtClean="0">
                <a:solidFill>
                  <a:schemeClr val="accent6"/>
                </a:solidFill>
              </a:rPr>
              <a:t>/4</a:t>
            </a:r>
            <a:endParaRPr lang="en-US" sz="1600" b="1" dirty="0">
              <a:solidFill>
                <a:schemeClr val="accent6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85821" y="4019331"/>
            <a:ext cx="356188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</a:rPr>
              <a:t>R</a:t>
            </a:r>
            <a:r>
              <a:rPr lang="en-US" sz="1600" b="1" dirty="0" smtClean="0">
                <a:solidFill>
                  <a:schemeClr val="accent6"/>
                </a:solidFill>
              </a:rPr>
              <a:t>:</a:t>
            </a:r>
          </a:p>
          <a:p>
            <a:endParaRPr lang="en-US" sz="500" b="1" dirty="0" smtClean="0">
              <a:solidFill>
                <a:schemeClr val="accent6"/>
              </a:solidFill>
            </a:endParaRPr>
          </a:p>
          <a:p>
            <a:r>
              <a:rPr lang="en-US" sz="1600" b="1" dirty="0">
                <a:solidFill>
                  <a:schemeClr val="accent6"/>
                </a:solidFill>
              </a:rPr>
              <a:t>S</a:t>
            </a:r>
            <a:r>
              <a:rPr lang="en-US" sz="1600" b="1" dirty="0" smtClean="0">
                <a:solidFill>
                  <a:schemeClr val="accent6"/>
                </a:solidFill>
              </a:rPr>
              <a:t>:</a:t>
            </a:r>
            <a:endParaRPr lang="en-US" sz="1600" b="1" dirty="0">
              <a:solidFill>
                <a:schemeClr val="accent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643243" y="4880633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</a:rPr>
              <a:t>4</a:t>
            </a:r>
            <a:r>
              <a:rPr lang="en-US" sz="1600" b="1" dirty="0" smtClean="0">
                <a:solidFill>
                  <a:schemeClr val="accent3"/>
                </a:solidFill>
              </a:rPr>
              <a:t>/4</a:t>
            </a:r>
            <a:endParaRPr lang="en-US" sz="1600" b="1" dirty="0">
              <a:solidFill>
                <a:schemeClr val="accent3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185821" y="4823659"/>
            <a:ext cx="356188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</a:rPr>
              <a:t>R</a:t>
            </a:r>
            <a:r>
              <a:rPr lang="en-US" sz="1600" b="1" dirty="0" smtClean="0">
                <a:solidFill>
                  <a:schemeClr val="accent3"/>
                </a:solidFill>
              </a:rPr>
              <a:t>:</a:t>
            </a:r>
          </a:p>
          <a:p>
            <a:endParaRPr lang="en-US" sz="500" b="1" dirty="0" smtClean="0">
              <a:solidFill>
                <a:schemeClr val="accent3"/>
              </a:solidFill>
            </a:endParaRPr>
          </a:p>
          <a:p>
            <a:r>
              <a:rPr lang="en-US" sz="1600" b="1" dirty="0">
                <a:solidFill>
                  <a:schemeClr val="accent3"/>
                </a:solidFill>
              </a:rPr>
              <a:t>S</a:t>
            </a:r>
            <a:r>
              <a:rPr lang="en-US" sz="1600" b="1" dirty="0" smtClean="0">
                <a:solidFill>
                  <a:schemeClr val="accent3"/>
                </a:solidFill>
              </a:rPr>
              <a:t>:</a:t>
            </a:r>
            <a:endParaRPr lang="en-US" sz="1600" b="1" dirty="0">
              <a:solidFill>
                <a:schemeClr val="accent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640422" y="5668028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660066"/>
                </a:solidFill>
              </a:rPr>
              <a:t>4</a:t>
            </a:r>
            <a:r>
              <a:rPr lang="en-US" sz="1600" b="1" dirty="0" smtClean="0">
                <a:solidFill>
                  <a:srgbClr val="660066"/>
                </a:solidFill>
              </a:rPr>
              <a:t>/4</a:t>
            </a:r>
            <a:endParaRPr lang="en-US" sz="1600" b="1" dirty="0">
              <a:solidFill>
                <a:srgbClr val="660066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83000" y="5625341"/>
            <a:ext cx="356188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660066"/>
                </a:solidFill>
              </a:rPr>
              <a:t>R</a:t>
            </a:r>
            <a:r>
              <a:rPr lang="en-US" sz="1600" b="1" dirty="0" smtClean="0">
                <a:solidFill>
                  <a:srgbClr val="660066"/>
                </a:solidFill>
              </a:rPr>
              <a:t>:</a:t>
            </a:r>
          </a:p>
          <a:p>
            <a:endParaRPr lang="en-US" sz="500" b="1" dirty="0" smtClean="0">
              <a:solidFill>
                <a:srgbClr val="660066"/>
              </a:solidFill>
            </a:endParaRPr>
          </a:p>
          <a:p>
            <a:r>
              <a:rPr lang="en-US" sz="1600" b="1" dirty="0">
                <a:solidFill>
                  <a:srgbClr val="660066"/>
                </a:solidFill>
              </a:rPr>
              <a:t>S</a:t>
            </a:r>
            <a:r>
              <a:rPr lang="en-US" sz="1600" b="1" dirty="0" smtClean="0">
                <a:solidFill>
                  <a:srgbClr val="660066"/>
                </a:solidFill>
              </a:rPr>
              <a:t>:</a:t>
            </a:r>
            <a:endParaRPr lang="en-US" sz="1600" b="1" dirty="0">
              <a:solidFill>
                <a:srgbClr val="660066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rot="5400000">
            <a:off x="1632767" y="37689"/>
            <a:ext cx="244522" cy="1366706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 rot="5400000">
            <a:off x="10149905" y="-1913748"/>
            <a:ext cx="315888" cy="5246311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393500" y="184005"/>
            <a:ext cx="122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12 seconds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9695502" y="178902"/>
            <a:ext cx="122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12 seconds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1022703" y="991565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|    |    |    | </a:t>
            </a:r>
            <a:endParaRPr lang="en-US"/>
          </a:p>
        </p:txBody>
      </p:sp>
      <p:sp>
        <p:nvSpPr>
          <p:cNvPr id="63" name="Left Brace 62"/>
          <p:cNvSpPr/>
          <p:nvPr/>
        </p:nvSpPr>
        <p:spPr>
          <a:xfrm rot="5400000">
            <a:off x="4903593" y="-1910519"/>
            <a:ext cx="315888" cy="5246311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860116" y="178773"/>
            <a:ext cx="182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metronome cue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620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7540953" y="2833694"/>
            <a:ext cx="0" cy="30683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06103" y="2833694"/>
            <a:ext cx="0" cy="30683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664903" y="2833694"/>
            <a:ext cx="0" cy="30683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223703" y="2833694"/>
            <a:ext cx="0" cy="30683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788853" y="2833694"/>
            <a:ext cx="0" cy="30683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347653" y="2833694"/>
            <a:ext cx="0" cy="30683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906453" y="2833694"/>
            <a:ext cx="0" cy="30683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740603" y="2878144"/>
            <a:ext cx="0" cy="30683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99403" y="2833694"/>
            <a:ext cx="0" cy="30683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64553" y="2833694"/>
            <a:ext cx="0" cy="30683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23353" y="2833694"/>
            <a:ext cx="0" cy="30683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980943" y="2833694"/>
            <a:ext cx="0" cy="30683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5528" y="2455598"/>
            <a:ext cx="6989562" cy="5494653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   |    |    |    |    |    |    |    |    |    |    |  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|    |    |    |    |    |    |    |    |    |    |    |</a:t>
            </a:r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sz="1200" b="1" dirty="0">
                <a:solidFill>
                  <a:schemeClr val="tx1"/>
                </a:solidFill>
              </a:rPr>
              <a:t>I’m         </a:t>
            </a:r>
            <a:r>
              <a:rPr lang="en-US" sz="1200" b="1" dirty="0" err="1">
                <a:solidFill>
                  <a:schemeClr val="tx1"/>
                </a:solidFill>
              </a:rPr>
              <a:t>hun</a:t>
            </a:r>
            <a:r>
              <a:rPr lang="en-US" sz="1200" b="1" dirty="0">
                <a:solidFill>
                  <a:schemeClr val="tx1"/>
                </a:solidFill>
              </a:rPr>
              <a:t>     -    </a:t>
            </a:r>
            <a:r>
              <a:rPr lang="en-US" sz="1200" b="1" dirty="0" err="1">
                <a:solidFill>
                  <a:schemeClr val="tx1"/>
                </a:solidFill>
              </a:rPr>
              <a:t>gry</a:t>
            </a:r>
            <a:r>
              <a:rPr lang="en-US" sz="1200" b="1" dirty="0">
                <a:solidFill>
                  <a:schemeClr val="tx1"/>
                </a:solidFill>
              </a:rPr>
              <a:t>           I’m         </a:t>
            </a:r>
            <a:r>
              <a:rPr lang="en-US" sz="1200" b="1" dirty="0" err="1">
                <a:solidFill>
                  <a:schemeClr val="tx1"/>
                </a:solidFill>
              </a:rPr>
              <a:t>hun</a:t>
            </a:r>
            <a:r>
              <a:rPr lang="en-US" sz="1200" b="1" dirty="0">
                <a:solidFill>
                  <a:schemeClr val="tx1"/>
                </a:solidFill>
              </a:rPr>
              <a:t>     -    </a:t>
            </a:r>
            <a:r>
              <a:rPr lang="en-US" sz="1200" b="1" dirty="0" err="1">
                <a:solidFill>
                  <a:schemeClr val="tx1"/>
                </a:solidFill>
              </a:rPr>
              <a:t>gry</a:t>
            </a:r>
            <a:r>
              <a:rPr lang="en-US" sz="1200" b="1" dirty="0">
                <a:solidFill>
                  <a:schemeClr val="tx1"/>
                </a:solidFill>
              </a:rPr>
              <a:t>           I’m         </a:t>
            </a:r>
            <a:r>
              <a:rPr lang="en-US" sz="1200" b="1" dirty="0" err="1">
                <a:solidFill>
                  <a:schemeClr val="tx1"/>
                </a:solidFill>
              </a:rPr>
              <a:t>hun</a:t>
            </a:r>
            <a:r>
              <a:rPr lang="en-US" sz="1200" b="1" dirty="0">
                <a:solidFill>
                  <a:schemeClr val="tx1"/>
                </a:solidFill>
              </a:rPr>
              <a:t>     -    </a:t>
            </a:r>
            <a:r>
              <a:rPr lang="en-US" sz="1200" b="1" dirty="0" err="1">
                <a:solidFill>
                  <a:schemeClr val="tx1"/>
                </a:solidFill>
              </a:rPr>
              <a:t>gry</a:t>
            </a:r>
            <a:r>
              <a:rPr lang="en-US" sz="1200" b="1" dirty="0">
                <a:solidFill>
                  <a:schemeClr val="tx1"/>
                </a:solidFill>
              </a:rPr>
              <a:t>           I’m         </a:t>
            </a:r>
            <a:r>
              <a:rPr lang="en-US" sz="1200" b="1" dirty="0" err="1">
                <a:solidFill>
                  <a:schemeClr val="tx1"/>
                </a:solidFill>
              </a:rPr>
              <a:t>h</a:t>
            </a:r>
            <a:r>
              <a:rPr lang="en-US" sz="1200" b="1" dirty="0" err="1" smtClean="0">
                <a:solidFill>
                  <a:schemeClr val="tx1"/>
                </a:solidFill>
              </a:rPr>
              <a:t>un</a:t>
            </a:r>
            <a:r>
              <a:rPr lang="en-US" sz="1200" b="1" dirty="0" smtClean="0">
                <a:solidFill>
                  <a:schemeClr val="tx1"/>
                </a:solidFill>
              </a:rPr>
              <a:t>     </a:t>
            </a:r>
            <a:r>
              <a:rPr lang="en-US" sz="1200" b="1" dirty="0">
                <a:solidFill>
                  <a:schemeClr val="tx1"/>
                </a:solidFill>
              </a:rPr>
              <a:t>-    </a:t>
            </a:r>
            <a:r>
              <a:rPr lang="en-US" sz="1200" b="1" dirty="0" err="1">
                <a:solidFill>
                  <a:schemeClr val="tx1"/>
                </a:solidFill>
              </a:rPr>
              <a:t>gry</a:t>
            </a:r>
            <a:endParaRPr lang="en-US" sz="1200" b="1" dirty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|    |         </a:t>
            </a:r>
            <a:r>
              <a:rPr lang="en-US" sz="500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|    |    </a:t>
            </a:r>
            <a:r>
              <a:rPr lang="en-US" b="1" dirty="0" smtClean="0">
                <a:solidFill>
                  <a:schemeClr val="tx1"/>
                </a:solidFill>
              </a:rPr>
              <a:t>      </a:t>
            </a:r>
            <a:r>
              <a:rPr lang="en-US" b="1" dirty="0">
                <a:solidFill>
                  <a:schemeClr val="tx1"/>
                </a:solidFill>
              </a:rPr>
              <a:t>|    |    </a:t>
            </a:r>
            <a:r>
              <a:rPr lang="en-US" b="1" dirty="0" smtClean="0">
                <a:solidFill>
                  <a:schemeClr val="tx1"/>
                </a:solidFill>
              </a:rPr>
              <a:t>      </a:t>
            </a:r>
            <a:r>
              <a:rPr lang="en-US" sz="500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|    </a:t>
            </a:r>
            <a:r>
              <a:rPr lang="en-US" b="1" dirty="0">
                <a:solidFill>
                  <a:schemeClr val="tx1"/>
                </a:solidFill>
              </a:rPr>
              <a:t>|    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1200" b="1" dirty="0">
                <a:solidFill>
                  <a:schemeClr val="tx1"/>
                </a:solidFill>
              </a:rPr>
              <a:t>That        hurts                       That       hurts                        That        hurts                      That         </a:t>
            </a:r>
            <a:r>
              <a:rPr lang="en-US" sz="1200" b="1" dirty="0" smtClean="0">
                <a:solidFill>
                  <a:schemeClr val="tx1"/>
                </a:solidFill>
              </a:rPr>
              <a:t>hurts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| |</a:t>
            </a:r>
            <a:r>
              <a:rPr lang="en-US" sz="2900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|    | | |   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| |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|    </a:t>
            </a:r>
            <a:r>
              <a:rPr lang="en-US" sz="500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| |</a:t>
            </a:r>
            <a:r>
              <a:rPr lang="en-US" sz="2500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|   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800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| | |    | |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|</a:t>
            </a:r>
          </a:p>
          <a:p>
            <a:pPr algn="l"/>
            <a:r>
              <a:rPr lang="en-US" sz="1200" b="1" dirty="0">
                <a:solidFill>
                  <a:schemeClr val="tx1"/>
                </a:solidFill>
              </a:rPr>
              <a:t>No     I      don’t      No     I     don’t      No     I      don’t       No    I     don’t      No     I     don’t       No     I      don’t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|       | |    |    |       | |    |    |       | |    | </a:t>
            </a:r>
          </a:p>
          <a:p>
            <a:pPr algn="l"/>
            <a:r>
              <a:rPr lang="en-US" sz="1200" b="1" dirty="0" smtClean="0">
                <a:solidFill>
                  <a:schemeClr val="tx1"/>
                </a:solidFill>
              </a:rPr>
              <a:t> Yes                  I’d    like          that       Yes                  I’d    like          that         Yes                  I’d    like          that</a:t>
            </a:r>
          </a:p>
          <a:p>
            <a:pPr algn="l"/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72353" y="1925833"/>
            <a:ext cx="6246495" cy="331032"/>
          </a:xfrm>
          <a:prstGeom prst="rect">
            <a:avLst/>
          </a:prstGeom>
          <a:solidFill>
            <a:schemeClr val="bg1">
              <a:lumMod val="50000"/>
            </a:schemeClr>
          </a:solidFill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6 seconds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40556" y="2255346"/>
            <a:ext cx="2117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metronome - 120 BPM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383974" y="1304818"/>
            <a:ext cx="2388378" cy="62101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821893" y="1282527"/>
            <a:ext cx="6196955" cy="64330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46064" y="3246578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3</a:t>
            </a:r>
            <a:r>
              <a:rPr lang="en-US" sz="1600" b="1" dirty="0" smtClean="0">
                <a:solidFill>
                  <a:srgbClr val="000000"/>
                </a:solidFill>
              </a:rPr>
              <a:t>/4</a:t>
            </a:r>
            <a:endParaRPr lang="en-US" sz="1600" b="1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383973" y="974231"/>
            <a:ext cx="10547031" cy="330587"/>
            <a:chOff x="428173" y="331287"/>
            <a:chExt cx="10547031" cy="330587"/>
          </a:xfrm>
        </p:grpSpPr>
        <p:grpSp>
          <p:nvGrpSpPr>
            <p:cNvPr id="14" name="Group 13"/>
            <p:cNvGrpSpPr/>
            <p:nvPr/>
          </p:nvGrpSpPr>
          <p:grpSpPr>
            <a:xfrm>
              <a:off x="428173" y="331287"/>
              <a:ext cx="7910275" cy="330587"/>
              <a:chOff x="271856" y="331286"/>
              <a:chExt cx="5022397" cy="330587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71856" y="331286"/>
                <a:ext cx="1674133" cy="33058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17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perception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620122" y="331286"/>
                <a:ext cx="1674131" cy="330587"/>
              </a:xfrm>
              <a:prstGeom prst="rect">
                <a:avLst/>
              </a:prstGeom>
              <a:solidFill>
                <a:schemeClr val="bg1">
                  <a:lumMod val="75000"/>
                  <a:alpha val="70000"/>
                </a:schemeClr>
              </a:solidFill>
              <a:ln w="317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i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magination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3064932" y="331287"/>
              <a:ext cx="2636759" cy="3305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perception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38448" y="331287"/>
              <a:ext cx="2636756" cy="330587"/>
            </a:xfrm>
            <a:prstGeom prst="rect">
              <a:avLst/>
            </a:prstGeom>
            <a:solidFill>
              <a:schemeClr val="bg1">
                <a:lumMod val="75000"/>
                <a:alpha val="70000"/>
              </a:schemeClr>
            </a:solidFill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i</a:t>
              </a:r>
              <a:r>
                <a:rPr lang="en-US" dirty="0" smtClean="0">
                  <a:solidFill>
                    <a:srgbClr val="000000"/>
                  </a:solidFill>
                </a:rPr>
                <a:t>magination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188642" y="3203891"/>
            <a:ext cx="356188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R</a:t>
            </a:r>
            <a:r>
              <a:rPr lang="en-US" sz="1600" b="1" dirty="0" smtClean="0">
                <a:solidFill>
                  <a:srgbClr val="000000"/>
                </a:solidFill>
              </a:rPr>
              <a:t>:</a:t>
            </a:r>
          </a:p>
          <a:p>
            <a:endParaRPr lang="en-US" sz="500" b="1" dirty="0" smtClean="0">
              <a:solidFill>
                <a:srgbClr val="000000"/>
              </a:solidFill>
            </a:endParaRPr>
          </a:p>
          <a:p>
            <a:r>
              <a:rPr lang="en-US" sz="1600" b="1" dirty="0">
                <a:solidFill>
                  <a:srgbClr val="000000"/>
                </a:solidFill>
              </a:rPr>
              <a:t>S</a:t>
            </a:r>
            <a:r>
              <a:rPr lang="en-US" sz="1600" b="1" dirty="0" smtClean="0">
                <a:solidFill>
                  <a:srgbClr val="000000"/>
                </a:solidFill>
              </a:rPr>
              <a:t>: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43243" y="4076306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3</a:t>
            </a:r>
            <a:r>
              <a:rPr lang="en-US" sz="1600" b="1" dirty="0" smtClean="0">
                <a:solidFill>
                  <a:srgbClr val="000000"/>
                </a:solidFill>
              </a:rPr>
              <a:t>/4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85821" y="4019331"/>
            <a:ext cx="356188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R</a:t>
            </a:r>
            <a:r>
              <a:rPr lang="en-US" sz="1600" b="1" dirty="0" smtClean="0">
                <a:solidFill>
                  <a:srgbClr val="000000"/>
                </a:solidFill>
              </a:rPr>
              <a:t>:</a:t>
            </a:r>
          </a:p>
          <a:p>
            <a:endParaRPr lang="en-US" sz="500" b="1" dirty="0" smtClean="0">
              <a:solidFill>
                <a:srgbClr val="000000"/>
              </a:solidFill>
            </a:endParaRPr>
          </a:p>
          <a:p>
            <a:r>
              <a:rPr lang="en-US" sz="1600" b="1" dirty="0">
                <a:solidFill>
                  <a:srgbClr val="000000"/>
                </a:solidFill>
              </a:rPr>
              <a:t>S</a:t>
            </a:r>
            <a:r>
              <a:rPr lang="en-US" sz="1600" b="1" dirty="0" smtClean="0">
                <a:solidFill>
                  <a:srgbClr val="000000"/>
                </a:solidFill>
              </a:rPr>
              <a:t>: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643243" y="4880633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4</a:t>
            </a:r>
            <a:r>
              <a:rPr lang="en-US" sz="1600" b="1" dirty="0" smtClean="0">
                <a:solidFill>
                  <a:srgbClr val="000000"/>
                </a:solidFill>
              </a:rPr>
              <a:t>/4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185821" y="4823659"/>
            <a:ext cx="356188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R</a:t>
            </a:r>
            <a:r>
              <a:rPr lang="en-US" sz="1600" b="1" dirty="0" smtClean="0">
                <a:solidFill>
                  <a:srgbClr val="000000"/>
                </a:solidFill>
              </a:rPr>
              <a:t>:</a:t>
            </a:r>
          </a:p>
          <a:p>
            <a:endParaRPr lang="en-US" sz="500" b="1" dirty="0" smtClean="0">
              <a:solidFill>
                <a:srgbClr val="000000"/>
              </a:solidFill>
            </a:endParaRPr>
          </a:p>
          <a:p>
            <a:r>
              <a:rPr lang="en-US" sz="1600" b="1" dirty="0">
                <a:solidFill>
                  <a:srgbClr val="000000"/>
                </a:solidFill>
              </a:rPr>
              <a:t>S</a:t>
            </a:r>
            <a:r>
              <a:rPr lang="en-US" sz="1600" b="1" dirty="0" smtClean="0">
                <a:solidFill>
                  <a:srgbClr val="000000"/>
                </a:solidFill>
              </a:rPr>
              <a:t>: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640422" y="5668028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4</a:t>
            </a:r>
            <a:r>
              <a:rPr lang="en-US" sz="1600" b="1" dirty="0" smtClean="0">
                <a:solidFill>
                  <a:srgbClr val="000000"/>
                </a:solidFill>
              </a:rPr>
              <a:t>/4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83000" y="5625341"/>
            <a:ext cx="356188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R</a:t>
            </a:r>
            <a:r>
              <a:rPr lang="en-US" sz="1600" b="1" dirty="0" smtClean="0">
                <a:solidFill>
                  <a:srgbClr val="000000"/>
                </a:solidFill>
              </a:rPr>
              <a:t>:</a:t>
            </a:r>
          </a:p>
          <a:p>
            <a:endParaRPr lang="en-US" sz="500" b="1" dirty="0" smtClean="0">
              <a:solidFill>
                <a:srgbClr val="000000"/>
              </a:solidFill>
            </a:endParaRPr>
          </a:p>
          <a:p>
            <a:r>
              <a:rPr lang="en-US" sz="1600" b="1" dirty="0">
                <a:solidFill>
                  <a:srgbClr val="000000"/>
                </a:solidFill>
              </a:rPr>
              <a:t>S</a:t>
            </a:r>
            <a:r>
              <a:rPr lang="en-US" sz="1600" b="1" dirty="0" smtClean="0">
                <a:solidFill>
                  <a:srgbClr val="000000"/>
                </a:solidFill>
              </a:rPr>
              <a:t>: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rot="5400000">
            <a:off x="1632767" y="37689"/>
            <a:ext cx="244522" cy="1366706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 rot="5400000">
            <a:off x="10149905" y="-1913748"/>
            <a:ext cx="315888" cy="5246311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393500" y="184005"/>
            <a:ext cx="122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12 seconds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9695502" y="178902"/>
            <a:ext cx="1224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12 seconds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1022703" y="991565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  |    |    | </a:t>
            </a:r>
            <a:endParaRPr lang="en-US" dirty="0"/>
          </a:p>
        </p:txBody>
      </p:sp>
      <p:sp>
        <p:nvSpPr>
          <p:cNvPr id="63" name="Left Brace 62"/>
          <p:cNvSpPr/>
          <p:nvPr/>
        </p:nvSpPr>
        <p:spPr>
          <a:xfrm rot="5400000">
            <a:off x="4903593" y="-1910519"/>
            <a:ext cx="315888" cy="5246311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860116" y="178773"/>
            <a:ext cx="182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metronome cue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966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332</Words>
  <Application>Microsoft Macintosh PowerPoint</Application>
  <PresentationFormat>Custom</PresentationFormat>
  <Paragraphs>70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Avital Sternin</dc:creator>
  <cp:lastModifiedBy>Avital Sternin</cp:lastModifiedBy>
  <cp:revision>38</cp:revision>
  <cp:lastPrinted>2017-09-12T15:07:31Z</cp:lastPrinted>
  <dcterms:created xsi:type="dcterms:W3CDTF">2015-09-14T20:02:58Z</dcterms:created>
  <dcterms:modified xsi:type="dcterms:W3CDTF">2017-11-19T22:22:33Z</dcterms:modified>
</cp:coreProperties>
</file>