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24/04/2018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5635" y="633743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36" y="2009870"/>
            <a:ext cx="3016313" cy="1756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the marker of music familiarity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Run music training paradigm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BOLD fMRI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Related to </a:t>
            </a:r>
            <a:r>
              <a:rPr lang="en-CA" sz="1200" dirty="0" smtClean="0">
                <a:solidFill>
                  <a:srgbClr val="C00000"/>
                </a:solidFill>
              </a:rPr>
              <a:t>CBS</a:t>
            </a:r>
            <a:r>
              <a:rPr lang="en-CA" sz="1200" dirty="0" smtClean="0">
                <a:solidFill>
                  <a:schemeClr val="tx1"/>
                </a:solidFill>
              </a:rPr>
              <a:t> scores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837" y="633598"/>
            <a:ext cx="3016313" cy="1376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Related to behaviour – what does this tell us about how they perceived the music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2838" y="2009870"/>
            <a:ext cx="3016313" cy="1756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What does it look like when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Synchrony to long known stim as comparison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Related to behaviour – what does this tell us about how they perceived the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Related to </a:t>
            </a:r>
            <a:r>
              <a:rPr lang="en-CA" sz="1200" dirty="0" smtClean="0">
                <a:solidFill>
                  <a:srgbClr val="C00000"/>
                </a:solidFill>
              </a:rPr>
              <a:t>CBS</a:t>
            </a:r>
            <a:r>
              <a:rPr lang="en-CA" sz="1200" dirty="0" smtClean="0">
                <a:solidFill>
                  <a:schemeClr val="tx1"/>
                </a:solidFill>
              </a:rPr>
              <a:t> scores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35" y="3978998"/>
            <a:ext cx="3016313" cy="1756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does cognition change as we age?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CBS, </a:t>
            </a:r>
            <a:r>
              <a:rPr lang="en-CA" sz="1200" dirty="0" err="1" smtClean="0">
                <a:solidFill>
                  <a:schemeClr val="tx1"/>
                </a:solidFill>
              </a:rPr>
              <a:t>MoCA</a:t>
            </a:r>
            <a:r>
              <a:rPr lang="en-CA" sz="1200" dirty="0" smtClean="0">
                <a:solidFill>
                  <a:schemeClr val="tx1"/>
                </a:solidFill>
              </a:rPr>
              <a:t>, MMSE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CBS as a fine-grained way to measure cognition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Validating why we should use </a:t>
            </a:r>
            <a:r>
              <a:rPr lang="en-CA" sz="1200" dirty="0" smtClean="0">
                <a:solidFill>
                  <a:srgbClr val="C00000"/>
                </a:solidFill>
              </a:rPr>
              <a:t>CBS</a:t>
            </a:r>
            <a:r>
              <a:rPr lang="en-CA" sz="1200" dirty="0" smtClean="0">
                <a:solidFill>
                  <a:schemeClr val="tx1"/>
                </a:solidFill>
              </a:rPr>
              <a:t> in the other older adult experiments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1948" y="3978998"/>
            <a:ext cx="3016313" cy="1756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Older Adults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How can we measure what it’s like to be a healthy or declining adult?</a:t>
            </a:r>
          </a:p>
          <a:p>
            <a:pPr algn="ctr"/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Data mining the RUSH data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CA" sz="1200" dirty="0" smtClean="0">
                <a:solidFill>
                  <a:schemeClr val="tx1"/>
                </a:solidFill>
              </a:rPr>
              <a:t> </a:t>
            </a:r>
            <a:r>
              <a:rPr lang="en-CA" sz="1200" dirty="0" err="1" smtClean="0">
                <a:solidFill>
                  <a:schemeClr val="tx1"/>
                </a:solidFill>
              </a:rPr>
              <a:t>Hachinski</a:t>
            </a:r>
            <a:endParaRPr lang="en-CA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99150" y="2009870"/>
            <a:ext cx="2083808" cy="1756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Early AD or dementia?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fMRI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chemeClr val="tx1"/>
                </a:solidFill>
              </a:rPr>
              <a:t>Long known stim only</a:t>
            </a:r>
          </a:p>
          <a:p>
            <a:r>
              <a:rPr lang="en-CA" sz="1200" dirty="0" smtClean="0">
                <a:solidFill>
                  <a:schemeClr val="tx1"/>
                </a:solidFill>
              </a:rPr>
              <a:t>(using other older adult study as a bridge between training  paradigm and long known stim)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smtClean="0">
                <a:solidFill>
                  <a:srgbClr val="C00000"/>
                </a:solidFill>
              </a:rPr>
              <a:t>CBS</a:t>
            </a:r>
            <a:r>
              <a:rPr lang="en-CA" sz="1200" dirty="0" smtClean="0">
                <a:solidFill>
                  <a:schemeClr val="tx1"/>
                </a:solidFill>
              </a:rPr>
              <a:t> scores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44" y="1677218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02" y="16772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17" y="5308350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712270" y="183180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253" y="183180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64491" y="2186538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467300" y="4173011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0" y="175019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1728" y="178300"/>
            <a:ext cx="19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= data collection started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5686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215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9</cp:revision>
  <cp:lastPrinted>2018-04-24T17:45:14Z</cp:lastPrinted>
  <dcterms:created xsi:type="dcterms:W3CDTF">2018-04-20T13:26:16Z</dcterms:created>
  <dcterms:modified xsi:type="dcterms:W3CDTF">2018-04-24T17:50:54Z</dcterms:modified>
</cp:coreProperties>
</file>