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3" r:id="rId2"/>
    <p:sldId id="261" r:id="rId3"/>
    <p:sldId id="281" r:id="rId4"/>
    <p:sldId id="276" r:id="rId5"/>
    <p:sldId id="277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80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5474" autoAdjust="0"/>
  </p:normalViewPr>
  <p:slideViewPr>
    <p:cSldViewPr snapToGrid="0">
      <p:cViewPr varScale="1">
        <p:scale>
          <a:sx n="102" d="100"/>
          <a:sy n="102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59957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7354" y="519876"/>
            <a:ext cx="7787512" cy="5711288"/>
            <a:chOff x="249028" y="519876"/>
            <a:chExt cx="7787512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74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37354" y="519876"/>
            <a:ext cx="7787512" cy="5711288"/>
            <a:chOff x="249028" y="519876"/>
            <a:chExt cx="7787512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88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16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57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61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1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vs ISC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systematic differences based on familiarity</a:t>
            </a:r>
          </a:p>
          <a:p>
            <a:pPr lvl="1"/>
            <a:r>
              <a:rPr lang="en-US" dirty="0" smtClean="0"/>
              <a:t>In GLM or ISC</a:t>
            </a:r>
          </a:p>
          <a:p>
            <a:pPr lvl="1"/>
            <a:endParaRPr lang="en-US" dirty="0"/>
          </a:p>
          <a:p>
            <a:r>
              <a:rPr lang="en-US" dirty="0" smtClean="0"/>
              <a:t>Stim type differences</a:t>
            </a:r>
          </a:p>
          <a:p>
            <a:pPr lvl="1"/>
            <a:r>
              <a:rPr lang="en-US" dirty="0" smtClean="0"/>
              <a:t>GLM and ISC show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Whole &gt; Instrumental</a:t>
            </a:r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 smtClean="0"/>
              <a:t>across whole brain)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Pattern analysis to differentiate stim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Does MVPA show different areas beyond GLM/ISC?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still working on this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Ignoring </a:t>
            </a:r>
            <a:r>
              <a:rPr lang="en-US" b="1" dirty="0" smtClean="0"/>
              <a:t>Session</a:t>
            </a:r>
            <a:endParaRPr lang="en-US" b="1" dirty="0" smtClean="0"/>
          </a:p>
          <a:p>
            <a:pPr lvl="1"/>
            <a:r>
              <a:rPr lang="en-US" dirty="0" smtClean="0"/>
              <a:t>ROIs where ISC </a:t>
            </a:r>
            <a:r>
              <a:rPr lang="en-US" dirty="0" smtClean="0"/>
              <a:t>differentiate 4 </a:t>
            </a:r>
            <a:r>
              <a:rPr lang="en-US" dirty="0" smtClean="0"/>
              <a:t>stimuli overlay with GLM 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ROIs</a:t>
            </a:r>
          </a:p>
          <a:p>
            <a:pPr lvl="1"/>
            <a:r>
              <a:rPr lang="en-US" dirty="0" smtClean="0"/>
              <a:t>RED: GLM activation</a:t>
            </a:r>
            <a:endParaRPr lang="en-US" dirty="0" smtClean="0"/>
          </a:p>
        </p:txBody>
      </p:sp>
      <p:pic>
        <p:nvPicPr>
          <p:cNvPr id="4" name="Picture 3" descr="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1" y="143327"/>
            <a:ext cx="2648856" cy="2703409"/>
          </a:xfrm>
          <a:prstGeom prst="rect">
            <a:avLst/>
          </a:prstGeom>
        </p:spPr>
      </p:pic>
      <p:pic>
        <p:nvPicPr>
          <p:cNvPr id="5" name="Picture 4" descr="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46" y="1497994"/>
            <a:ext cx="2678187" cy="2733345"/>
          </a:xfrm>
          <a:prstGeom prst="rect">
            <a:avLst/>
          </a:prstGeom>
        </p:spPr>
      </p:pic>
      <p:pic>
        <p:nvPicPr>
          <p:cNvPr id="6" name="Picture 5" descr="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2" y="2801671"/>
            <a:ext cx="2578170" cy="2631267"/>
          </a:xfrm>
          <a:prstGeom prst="rect">
            <a:avLst/>
          </a:prstGeom>
        </p:spPr>
      </p:pic>
      <p:pic>
        <p:nvPicPr>
          <p:cNvPr id="7" name="Picture 6" descr="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94" y="4129901"/>
            <a:ext cx="2673048" cy="2728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</p:spTree>
    <p:extLst>
      <p:ext uri="{BB962C8B-B14F-4D97-AF65-F5344CB8AC3E}">
        <p14:creationId xmlns:p14="http://schemas.microsoft.com/office/powerpoint/2010/main" val="398549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Session 1</a:t>
            </a:r>
            <a:endParaRPr lang="en-US" b="1" dirty="0" smtClean="0"/>
          </a:p>
          <a:p>
            <a:pPr lvl="1"/>
            <a:r>
              <a:rPr lang="en-US" dirty="0" smtClean="0"/>
              <a:t>ROIs where ISC </a:t>
            </a:r>
            <a:r>
              <a:rPr lang="en-US" dirty="0" smtClean="0"/>
              <a:t>differentiate 4 </a:t>
            </a:r>
            <a:r>
              <a:rPr lang="en-US" dirty="0" smtClean="0"/>
              <a:t>stimuli overlay with GLM 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ROIs</a:t>
            </a:r>
          </a:p>
          <a:p>
            <a:pPr lvl="1"/>
            <a:r>
              <a:rPr lang="en-US" dirty="0" smtClean="0"/>
              <a:t>RED: GLM activation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1674" y="3025860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24914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410165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156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7" y="136972"/>
            <a:ext cx="2913627" cy="2973633"/>
          </a:xfrm>
          <a:prstGeom prst="rect">
            <a:avLst/>
          </a:prstGeom>
        </p:spPr>
      </p:pic>
      <p:pic>
        <p:nvPicPr>
          <p:cNvPr id="8" name="Picture 7" descr="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1" y="1456896"/>
            <a:ext cx="2806195" cy="2863988"/>
          </a:xfrm>
          <a:prstGeom prst="rect">
            <a:avLst/>
          </a:prstGeom>
        </p:spPr>
      </p:pic>
      <p:pic>
        <p:nvPicPr>
          <p:cNvPr id="13" name="Picture 12" descr="w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72" y="2621925"/>
            <a:ext cx="2774952" cy="2832102"/>
          </a:xfrm>
          <a:prstGeom prst="rect">
            <a:avLst/>
          </a:prstGeom>
        </p:spPr>
      </p:pic>
      <p:pic>
        <p:nvPicPr>
          <p:cNvPr id="14" name="Picture 13" descr="i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78" y="4100613"/>
            <a:ext cx="2701745" cy="27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Session 2</a:t>
            </a:r>
          </a:p>
          <a:p>
            <a:pPr lvl="1"/>
            <a:r>
              <a:rPr lang="en-US" dirty="0" smtClean="0"/>
              <a:t>ROIs where ISC </a:t>
            </a:r>
            <a:r>
              <a:rPr lang="en-US" dirty="0" smtClean="0"/>
              <a:t>differentiate 4 </a:t>
            </a:r>
            <a:r>
              <a:rPr lang="en-US" dirty="0" smtClean="0"/>
              <a:t>stimuli overlay with GLM 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BLUE: ISC ROIs</a:t>
            </a:r>
          </a:p>
          <a:p>
            <a:pPr lvl="1"/>
            <a:r>
              <a:rPr lang="en-US" dirty="0" smtClean="0"/>
              <a:t>RED: GLM activation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2" y="136973"/>
            <a:ext cx="2740604" cy="2797046"/>
          </a:xfrm>
          <a:prstGeom prst="rect">
            <a:avLst/>
          </a:prstGeom>
        </p:spPr>
      </p:pic>
      <p:pic>
        <p:nvPicPr>
          <p:cNvPr id="8" name="Picture 7" descr="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36" y="1437440"/>
            <a:ext cx="2764212" cy="2821141"/>
          </a:xfrm>
          <a:prstGeom prst="rect">
            <a:avLst/>
          </a:prstGeom>
        </p:spPr>
      </p:pic>
      <p:pic>
        <p:nvPicPr>
          <p:cNvPr id="13" name="Picture 12" descr="w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8" y="2660659"/>
            <a:ext cx="2739310" cy="2795726"/>
          </a:xfrm>
          <a:prstGeom prst="rect">
            <a:avLst/>
          </a:prstGeom>
        </p:spPr>
      </p:pic>
      <p:pic>
        <p:nvPicPr>
          <p:cNvPr id="14" name="Picture 13" descr="i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4" y="4015148"/>
            <a:ext cx="2678729" cy="2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Familiarity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2x4 ANOVA (</a:t>
            </a:r>
            <a:r>
              <a:rPr lang="en-US" dirty="0" err="1"/>
              <a:t>ses</a:t>
            </a:r>
            <a:r>
              <a:rPr lang="en-US" dirty="0"/>
              <a:t> x </a:t>
            </a:r>
            <a:r>
              <a:rPr lang="en-US" dirty="0" err="1"/>
              <a:t>stim</a:t>
            </a:r>
            <a:r>
              <a:rPr lang="en-US" dirty="0"/>
              <a:t> type)</a:t>
            </a:r>
          </a:p>
          <a:p>
            <a:pPr lvl="1"/>
            <a:r>
              <a:rPr lang="en-US" dirty="0"/>
              <a:t>No interactions between type and session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no </a:t>
            </a:r>
            <a:r>
              <a:rPr lang="en-US" dirty="0"/>
              <a:t>difference between synchrony in familiar and unfamiliar </a:t>
            </a:r>
            <a:r>
              <a:rPr lang="en-US" dirty="0" err="1"/>
              <a:t>stim</a:t>
            </a:r>
            <a:r>
              <a:rPr lang="en-US" dirty="0"/>
              <a:t> in Session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some differences </a:t>
            </a:r>
            <a:r>
              <a:rPr lang="en-US" dirty="0"/>
              <a:t>in some ROIs between </a:t>
            </a:r>
            <a:r>
              <a:rPr lang="en-US" dirty="0" smtClean="0"/>
              <a:t>ISC in </a:t>
            </a:r>
            <a:r>
              <a:rPr lang="en-US" dirty="0"/>
              <a:t>familiar </a:t>
            </a:r>
            <a:r>
              <a:rPr lang="en-US" dirty="0" err="1"/>
              <a:t>stim</a:t>
            </a:r>
            <a:r>
              <a:rPr lang="en-US" dirty="0"/>
              <a:t> </a:t>
            </a:r>
            <a:r>
              <a:rPr lang="en-US" dirty="0" smtClean="0"/>
              <a:t>across session with </a:t>
            </a:r>
            <a:r>
              <a:rPr lang="en-US" dirty="0" err="1"/>
              <a:t>ses</a:t>
            </a:r>
            <a:r>
              <a:rPr lang="en-US" dirty="0"/>
              <a:t> 1 &gt; </a:t>
            </a:r>
            <a:r>
              <a:rPr lang="en-US" dirty="0" err="1"/>
              <a:t>ses</a:t>
            </a:r>
            <a:r>
              <a:rPr lang="en-US" dirty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028" y="5189418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383" y="586183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6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Heschel’s</a:t>
            </a:r>
            <a:r>
              <a:rPr lang="en-CA" dirty="0" smtClean="0"/>
              <a:t> </a:t>
            </a:r>
            <a:r>
              <a:rPr lang="en-CA" dirty="0" err="1" smtClean="0"/>
              <a:t>Gyrus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4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440</Words>
  <Application>Microsoft Macintosh PowerPoint</Application>
  <PresentationFormat>On-screen Show (4:3)</PresentationFormat>
  <Paragraphs>197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GLM vs ISC results</vt:lpstr>
      <vt:lpstr>Intersubject synchrony in ROIs</vt:lpstr>
      <vt:lpstr>PowerPoint Presentation</vt:lpstr>
      <vt:lpstr>PowerPoint Presentation</vt:lpstr>
      <vt:lpstr>PowerPoint Presentation</vt:lpstr>
      <vt:lpstr>Familiarity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Cognition?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54</cp:revision>
  <dcterms:created xsi:type="dcterms:W3CDTF">2018-09-06T13:58:11Z</dcterms:created>
  <dcterms:modified xsi:type="dcterms:W3CDTF">2019-04-19T18:59:58Z</dcterms:modified>
</cp:coreProperties>
</file>