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1" r:id="rId3"/>
    <p:sldId id="272" r:id="rId4"/>
    <p:sldId id="269" r:id="rId5"/>
    <p:sldId id="268" r:id="rId6"/>
    <p:sldId id="273" r:id="rId7"/>
    <p:sldId id="282" r:id="rId8"/>
    <p:sldId id="274" r:id="rId9"/>
    <p:sldId id="275" r:id="rId10"/>
    <p:sldId id="276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7" autoAdjust="0"/>
    <p:restoredTop sz="86754" autoAdjust="0"/>
  </p:normalViewPr>
  <p:slideViewPr>
    <p:cSldViewPr snapToGrid="0">
      <p:cViewPr varScale="1">
        <p:scale>
          <a:sx n="97" d="100"/>
          <a:sy n="97" d="100"/>
        </p:scale>
        <p:origin x="6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DC647-89CE-494E-8704-46F922217E09}" type="datetimeFigureOut">
              <a:rPr lang="en-CA" smtClean="0"/>
              <a:t>23/10/2018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2EBCE-27C4-4AD9-BD34-CFBDFA8B18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2EBCE-27C4-4AD9-BD34-CFBDFA8B18B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602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60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1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Data from</a:t>
            </a:r>
            <a:r>
              <a:rPr lang="en-CA" baseline="0" dirty="0" smtClean="0"/>
              <a:t> Session 1 was used – all of the songs are novel to all participants. </a:t>
            </a:r>
          </a:p>
          <a:p>
            <a:r>
              <a:rPr lang="en-CA" baseline="0" dirty="0" smtClean="0"/>
              <a:t>Each of the figures shows average synchrony for the two stimuli in that category (2 instrumental, 2 a </a:t>
            </a:r>
            <a:r>
              <a:rPr lang="en-CA" baseline="0" dirty="0" err="1" smtClean="0"/>
              <a:t>capella</a:t>
            </a:r>
            <a:r>
              <a:rPr lang="en-CA" baseline="0" dirty="0" smtClean="0"/>
              <a:t>, etc.)</a:t>
            </a:r>
          </a:p>
          <a:p>
            <a:endParaRPr lang="en-CA" baseline="0" dirty="0"/>
          </a:p>
          <a:p>
            <a:r>
              <a:rPr lang="en-CA" baseline="0" dirty="0" smtClean="0"/>
              <a:t>We see strong synchrony in all 4 categories (Each stimulus on its own drives synchrony, but for presentation purposes I collapsed across category)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2EBCE-27C4-4AD9-BD34-CFBDFA8B18B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682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INTERACTIONS: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No </a:t>
            </a:r>
            <a:r>
              <a:rPr lang="en-CA" dirty="0" smtClean="0"/>
              <a:t>Session x </a:t>
            </a:r>
            <a:r>
              <a:rPr lang="en-CA" dirty="0" smtClean="0"/>
              <a:t>Learning interaction</a:t>
            </a:r>
            <a:endParaRPr lang="en-CA" dirty="0" smtClean="0"/>
          </a:p>
          <a:p>
            <a:r>
              <a:rPr lang="en-CA" dirty="0" smtClean="0"/>
              <a:t>Session x song is </a:t>
            </a:r>
            <a:r>
              <a:rPr lang="en-CA" dirty="0" smtClean="0"/>
              <a:t>significant – figure on  next slide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2EBCE-27C4-4AD9-BD34-CFBDFA8B18B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859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Started with whole vs spoken to look at the “most simple” vs. the “most complex” stimuli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The opposite</a:t>
            </a:r>
            <a:r>
              <a:rPr lang="en-CA" baseline="0" dirty="0" smtClean="0"/>
              <a:t> contrast (whole &gt; spoken) shows no significant voxels</a:t>
            </a:r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2EBCE-27C4-4AD9-BD34-CFBDFA8B18B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752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Whole &gt; a </a:t>
            </a:r>
            <a:r>
              <a:rPr lang="en-CA" dirty="0" err="1" smtClean="0"/>
              <a:t>capella</a:t>
            </a:r>
            <a:r>
              <a:rPr lang="en-CA" dirty="0" smtClean="0"/>
              <a:t> was not sig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2EBCE-27C4-4AD9-BD34-CFBDFA8B18B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931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2EBCE-27C4-4AD9-BD34-CFBDFA8B18B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7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751-BDB9-4464-AF34-636D0BD749EF}" type="datetimeFigureOut">
              <a:rPr lang="en-CA" smtClean="0"/>
              <a:t>23/10/2018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0916-A685-4178-8493-2B6BB1ED62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37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751-BDB9-4464-AF34-636D0BD749EF}" type="datetimeFigureOut">
              <a:rPr lang="en-CA" smtClean="0"/>
              <a:t>23/10/2018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0916-A685-4178-8493-2B6BB1ED62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46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751-BDB9-4464-AF34-636D0BD749EF}" type="datetimeFigureOut">
              <a:rPr lang="en-CA" smtClean="0"/>
              <a:t>23/10/2018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0916-A685-4178-8493-2B6BB1ED62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80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751-BDB9-4464-AF34-636D0BD749EF}" type="datetimeFigureOut">
              <a:rPr lang="en-CA" smtClean="0"/>
              <a:t>23/10/2018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0916-A685-4178-8493-2B6BB1ED62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88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751-BDB9-4464-AF34-636D0BD749EF}" type="datetimeFigureOut">
              <a:rPr lang="en-CA" smtClean="0"/>
              <a:t>23/10/2018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0916-A685-4178-8493-2B6BB1ED62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5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751-BDB9-4464-AF34-636D0BD749EF}" type="datetimeFigureOut">
              <a:rPr lang="en-CA" smtClean="0"/>
              <a:t>23/10/2018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0916-A685-4178-8493-2B6BB1ED62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69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751-BDB9-4464-AF34-636D0BD749EF}" type="datetimeFigureOut">
              <a:rPr lang="en-CA" smtClean="0"/>
              <a:t>23/10/2018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0916-A685-4178-8493-2B6BB1ED62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9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751-BDB9-4464-AF34-636D0BD749EF}" type="datetimeFigureOut">
              <a:rPr lang="en-CA" smtClean="0"/>
              <a:t>23/10/2018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0916-A685-4178-8493-2B6BB1ED62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42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751-BDB9-4464-AF34-636D0BD749EF}" type="datetimeFigureOut">
              <a:rPr lang="en-CA" smtClean="0"/>
              <a:t>23/10/2018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0916-A685-4178-8493-2B6BB1ED62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441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751-BDB9-4464-AF34-636D0BD749EF}" type="datetimeFigureOut">
              <a:rPr lang="en-CA" smtClean="0"/>
              <a:t>23/10/2018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0916-A685-4178-8493-2B6BB1ED62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07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751-BDB9-4464-AF34-636D0BD749EF}" type="datetimeFigureOut">
              <a:rPr lang="en-CA" smtClean="0"/>
              <a:t>23/10/2018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0916-A685-4178-8493-2B6BB1ED62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371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8C751-BDB9-4464-AF34-636D0BD749EF}" type="datetimeFigureOut">
              <a:rPr lang="en-CA" smtClean="0"/>
              <a:t>23/10/2018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D0916-A685-4178-8493-2B6BB1ED62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67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3263"/>
            <a:ext cx="7772400" cy="2387600"/>
          </a:xfrm>
        </p:spPr>
        <p:txBody>
          <a:bodyPr>
            <a:normAutofit/>
          </a:bodyPr>
          <a:lstStyle/>
          <a:p>
            <a:r>
              <a:rPr lang="en-CA" sz="4500" dirty="0" smtClean="0"/>
              <a:t>Investigating shared neural representations of familiar and unfamiliar music</a:t>
            </a:r>
            <a:endParaRPr lang="en-CA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600" dirty="0" smtClean="0"/>
              <a:t>Avital Sternin</a:t>
            </a:r>
          </a:p>
          <a:p>
            <a:endParaRPr lang="en-CA" sz="2600" dirty="0"/>
          </a:p>
          <a:p>
            <a:r>
              <a:rPr lang="en-CA" sz="2600" dirty="0" smtClean="0">
                <a:solidFill>
                  <a:schemeClr val="bg2">
                    <a:lumMod val="50000"/>
                  </a:schemeClr>
                </a:solidFill>
              </a:rPr>
              <a:t>Supervisors: Jessica </a:t>
            </a:r>
            <a:r>
              <a:rPr lang="en-CA" sz="2600" dirty="0" err="1" smtClean="0">
                <a:solidFill>
                  <a:schemeClr val="bg2">
                    <a:lumMod val="50000"/>
                  </a:schemeClr>
                </a:solidFill>
              </a:rPr>
              <a:t>Grahn</a:t>
            </a:r>
            <a:r>
              <a:rPr lang="en-CA" sz="2600" dirty="0" smtClean="0">
                <a:solidFill>
                  <a:schemeClr val="bg2">
                    <a:lumMod val="50000"/>
                  </a:schemeClr>
                </a:solidFill>
              </a:rPr>
              <a:t> &amp; Adrian Owen</a:t>
            </a:r>
            <a:endParaRPr lang="en-CA" sz="2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8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Digging deeper into </a:t>
            </a:r>
            <a:r>
              <a:rPr lang="en-CA" b="1" dirty="0"/>
              <a:t>song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74787"/>
            <a:ext cx="7886700" cy="487997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dirty="0" smtClean="0"/>
              <a:t>spoken &gt; a </a:t>
            </a:r>
            <a:r>
              <a:rPr lang="en-CA" dirty="0" err="1" smtClean="0"/>
              <a:t>capella</a:t>
            </a:r>
            <a:r>
              <a:rPr lang="en-CA" dirty="0" smtClean="0"/>
              <a:t> &gt; whole &gt; instrumental</a:t>
            </a:r>
          </a:p>
          <a:p>
            <a:pPr marL="0" indent="0" algn="ctr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Three main areas involved:</a:t>
            </a:r>
          </a:p>
          <a:p>
            <a:r>
              <a:rPr lang="en-CA" dirty="0" smtClean="0"/>
              <a:t>Frontal</a:t>
            </a:r>
          </a:p>
          <a:p>
            <a:r>
              <a:rPr lang="en-CA" dirty="0" smtClean="0"/>
              <a:t>Auditory</a:t>
            </a:r>
          </a:p>
          <a:p>
            <a:r>
              <a:rPr lang="en-CA" dirty="0" smtClean="0"/>
              <a:t>Motor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>
                <a:solidFill>
                  <a:schemeClr val="bg2">
                    <a:lumMod val="75000"/>
                  </a:schemeClr>
                </a:solidFill>
              </a:rPr>
              <a:t>Next step -&gt; Does this pattern hold true in each region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135" y="1485331"/>
            <a:ext cx="857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Pairwise comparisons reveal this pattern regarding the amount of synchrony: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135" y="2296492"/>
            <a:ext cx="857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Analysis was done on the whole brain but I found that there were really three areas involved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135" y="4582492"/>
            <a:ext cx="8573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Currently working on running the synchrony analysis in ROIs to see if the pattern changes based on region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- will also look in basal ganglia</a:t>
            </a:r>
          </a:p>
        </p:txBody>
      </p:sp>
    </p:spTree>
    <p:extLst>
      <p:ext uri="{BB962C8B-B14F-4D97-AF65-F5344CB8AC3E}">
        <p14:creationId xmlns:p14="http://schemas.microsoft.com/office/powerpoint/2010/main" val="40431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Digging deeper into </a:t>
            </a:r>
            <a:r>
              <a:rPr lang="en-CA" b="1" dirty="0" smtClean="0"/>
              <a:t>session effect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95" y="1757891"/>
            <a:ext cx="4572000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More synchrony in Session 1 than in Session 2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896" y="1527704"/>
            <a:ext cx="2697515" cy="26975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645" y="4292421"/>
            <a:ext cx="8573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The larger amount of synchrony in session 1 is driven by the spoken and the a </a:t>
            </a:r>
            <a:r>
              <a:rPr lang="en-CA" dirty="0" err="1" smtClean="0">
                <a:solidFill>
                  <a:srgbClr val="FF0000"/>
                </a:solidFill>
              </a:rPr>
              <a:t>capella</a:t>
            </a:r>
            <a:r>
              <a:rPr lang="en-CA" dirty="0" smtClean="0">
                <a:solidFill>
                  <a:srgbClr val="FF0000"/>
                </a:solidFill>
              </a:rPr>
              <a:t> stimuli</a:t>
            </a:r>
          </a:p>
          <a:p>
            <a:endParaRPr lang="en-CA" dirty="0">
              <a:solidFill>
                <a:srgbClr val="FF0000"/>
              </a:solidFill>
            </a:endParaRPr>
          </a:p>
          <a:p>
            <a:r>
              <a:rPr lang="en-CA" dirty="0" smtClean="0">
                <a:solidFill>
                  <a:srgbClr val="FF0000"/>
                </a:solidFill>
              </a:rPr>
              <a:t>There is no session x learning interaction</a:t>
            </a:r>
          </a:p>
          <a:p>
            <a:endParaRPr lang="en-CA" dirty="0">
              <a:solidFill>
                <a:srgbClr val="FF0000"/>
              </a:solidFill>
            </a:endParaRPr>
          </a:p>
          <a:p>
            <a:r>
              <a:rPr lang="en-CA" dirty="0" smtClean="0">
                <a:solidFill>
                  <a:srgbClr val="FF0000"/>
                </a:solidFill>
              </a:rPr>
              <a:t>Previous literature shows decreases in synchrony with repetition  which is assumed to be the participant losing interest/boredom. It’s very possible that my participants are just bored and not engaged in the second session despite 50% of the songs still being ‘novel’</a:t>
            </a:r>
          </a:p>
        </p:txBody>
      </p:sp>
    </p:spTree>
    <p:extLst>
      <p:ext uri="{BB962C8B-B14F-4D97-AF65-F5344CB8AC3E}">
        <p14:creationId xmlns:p14="http://schemas.microsoft.com/office/powerpoint/2010/main" val="19766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Lyric Modification 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92" y="1690689"/>
            <a:ext cx="6566493" cy="48810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0" y="1387187"/>
            <a:ext cx="4823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Forced choice between correct and modified lyric</a:t>
            </a:r>
          </a:p>
          <a:p>
            <a:r>
              <a:rPr lang="en-CA" dirty="0" smtClean="0"/>
              <a:t>- Which is familiar?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31861" y="3925914"/>
            <a:ext cx="106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% correct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43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46" y="1573054"/>
            <a:ext cx="4449721" cy="3855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vs New melody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02" y="1433487"/>
            <a:ext cx="8237054" cy="3149802"/>
          </a:xfrm>
        </p:spPr>
        <p:txBody>
          <a:bodyPr>
            <a:normAutofit/>
          </a:bodyPr>
          <a:lstStyle/>
          <a:p>
            <a:r>
              <a:rPr lang="en-US" dirty="0" smtClean="0"/>
              <a:t>Forced choice between two clips </a:t>
            </a:r>
          </a:p>
          <a:p>
            <a:pPr lvl="1"/>
            <a:r>
              <a:rPr lang="en-US" dirty="0" smtClean="0"/>
              <a:t>Which is familiar?</a:t>
            </a:r>
          </a:p>
          <a:p>
            <a:endParaRPr lang="en-US" dirty="0"/>
          </a:p>
          <a:p>
            <a:r>
              <a:rPr lang="en-US" dirty="0" smtClean="0"/>
              <a:t>Results are at ceiling:</a:t>
            </a:r>
          </a:p>
          <a:p>
            <a:pPr lvl="1"/>
            <a:r>
              <a:rPr lang="en-US" dirty="0" smtClean="0"/>
              <a:t>Mean 92%  </a:t>
            </a:r>
            <a:r>
              <a:rPr lang="en-US" sz="2000" dirty="0" smtClean="0"/>
              <a:t>(</a:t>
            </a:r>
            <a:r>
              <a:rPr lang="en-US" sz="2000" i="1" dirty="0" smtClean="0"/>
              <a:t>SD </a:t>
            </a:r>
            <a:r>
              <a:rPr lang="en-US" sz="2000" dirty="0" smtClean="0"/>
              <a:t>= 6.4)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202" y="5834569"/>
            <a:ext cx="81087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600" dirty="0" smtClean="0">
                <a:solidFill>
                  <a:srgbClr val="FF0000"/>
                </a:solidFill>
              </a:rPr>
              <a:t>Participants are more familiar with the music after </a:t>
            </a:r>
            <a:r>
              <a:rPr lang="en-CA" sz="2600" dirty="0" smtClean="0">
                <a:solidFill>
                  <a:srgbClr val="FF0000"/>
                </a:solidFill>
              </a:rPr>
              <a:t>training</a:t>
            </a:r>
            <a:endParaRPr lang="en-CA" sz="2600" dirty="0" smtClean="0">
              <a:solidFill>
                <a:srgbClr val="FF0000"/>
              </a:solidFill>
            </a:endParaRPr>
          </a:p>
          <a:p>
            <a:pPr algn="ctr"/>
            <a:r>
              <a:rPr lang="en-CA" sz="2600" dirty="0" smtClean="0">
                <a:solidFill>
                  <a:srgbClr val="FF0000"/>
                </a:solidFill>
              </a:rPr>
              <a:t>Successful familiarity manipulation</a:t>
            </a:r>
            <a:endParaRPr lang="en-CA" sz="2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6168" y="5282318"/>
            <a:ext cx="106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% correct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60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22 participants (12F/10M)</a:t>
            </a:r>
          </a:p>
          <a:p>
            <a:pPr lvl="1"/>
            <a:r>
              <a:rPr lang="en-CA" dirty="0" smtClean="0"/>
              <a:t>Average age 24</a:t>
            </a:r>
          </a:p>
          <a:p>
            <a:r>
              <a:rPr lang="en-CA" dirty="0" smtClean="0"/>
              <a:t>Average # of listens: 13 </a:t>
            </a:r>
            <a:r>
              <a:rPr lang="en-CA" sz="2000" dirty="0" smtClean="0"/>
              <a:t>(</a:t>
            </a:r>
            <a:r>
              <a:rPr lang="en-CA" sz="2000" i="1" dirty="0" smtClean="0"/>
              <a:t>SD</a:t>
            </a:r>
            <a:r>
              <a:rPr lang="en-CA" sz="2000" dirty="0" smtClean="0"/>
              <a:t> = 4.6)</a:t>
            </a:r>
          </a:p>
          <a:p>
            <a:r>
              <a:rPr lang="en-CA" dirty="0" smtClean="0"/>
              <a:t>Average # of days between scans: 20 </a:t>
            </a:r>
            <a:r>
              <a:rPr lang="en-CA" sz="2000" dirty="0" smtClean="0"/>
              <a:t>(</a:t>
            </a:r>
            <a:r>
              <a:rPr lang="en-CA" sz="2000" i="1" dirty="0" smtClean="0"/>
              <a:t>SD</a:t>
            </a:r>
            <a:r>
              <a:rPr lang="en-CA" sz="2000" dirty="0" smtClean="0"/>
              <a:t> = 4.0</a:t>
            </a:r>
            <a:r>
              <a:rPr lang="en-CA" sz="2000" dirty="0" smtClean="0"/>
              <a:t>)</a:t>
            </a:r>
          </a:p>
          <a:p>
            <a:endParaRPr lang="en-CA" sz="2000" dirty="0"/>
          </a:p>
          <a:p>
            <a:r>
              <a:rPr lang="en-CA" sz="2000" dirty="0" smtClean="0"/>
              <a:t>Participants who did not receive an average of 70% across the two behavioural tests were excluded from the fMRI analyses</a:t>
            </a:r>
          </a:p>
          <a:p>
            <a:pPr lvl="1"/>
            <a:r>
              <a:rPr lang="en-CA" sz="1600" dirty="0" smtClean="0"/>
              <a:t>(average used so as not to bias the sample one way or another in terms of memory for lyrics vs melody)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5905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 there inter-subject synchrony?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789553" y="6550223"/>
            <a:ext cx="1508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(x=45, y=12, z=18)</a:t>
            </a:r>
            <a:endParaRPr lang="en-CA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985" y="1485723"/>
            <a:ext cx="2425171" cy="2425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4178" y="2494844"/>
            <a:ext cx="100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r>
              <a:rPr lang="en-CA" dirty="0" smtClean="0"/>
              <a:t> </a:t>
            </a:r>
            <a:r>
              <a:rPr lang="en-CA" dirty="0" err="1" smtClean="0"/>
              <a:t>capella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0" y="1485723"/>
            <a:ext cx="2405607" cy="24056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60133" y="2494844"/>
            <a:ext cx="13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49" y="4090084"/>
            <a:ext cx="2405608" cy="24056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60133" y="5108222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984" y="4085695"/>
            <a:ext cx="2425172" cy="24251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8669" y="51082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37" y="365126"/>
            <a:ext cx="877032" cy="8770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30272" y="1242158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Data from Session 1</a:t>
            </a:r>
          </a:p>
        </p:txBody>
      </p:sp>
    </p:spTree>
    <p:extLst>
      <p:ext uri="{BB962C8B-B14F-4D97-AF65-F5344CB8AC3E}">
        <p14:creationId xmlns:p14="http://schemas.microsoft.com/office/powerpoint/2010/main" val="844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Main Effects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06" y="1644187"/>
            <a:ext cx="5176621" cy="435133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Effect of learning?</a:t>
            </a:r>
          </a:p>
          <a:p>
            <a:pPr lvl="1"/>
            <a:r>
              <a:rPr lang="en-CA" dirty="0" smtClean="0"/>
              <a:t>No synchrony difference between learned and unlearned songs</a:t>
            </a:r>
          </a:p>
          <a:p>
            <a:endParaRPr lang="en-CA" dirty="0" smtClean="0"/>
          </a:p>
          <a:p>
            <a:r>
              <a:rPr lang="en-CA" dirty="0" smtClean="0"/>
              <a:t>Effect of song type?</a:t>
            </a:r>
          </a:p>
          <a:p>
            <a:pPr lvl="1"/>
            <a:r>
              <a:rPr lang="en-CA" dirty="0" smtClean="0"/>
              <a:t>Yes, there are differences in synchrony based on song type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Effect of session?</a:t>
            </a:r>
          </a:p>
          <a:p>
            <a:pPr lvl="1"/>
            <a:r>
              <a:rPr lang="en-CA" dirty="0" smtClean="0"/>
              <a:t>Yes, there are differences in synchrony between sessions</a:t>
            </a:r>
          </a:p>
          <a:p>
            <a:pPr lvl="1"/>
            <a:endParaRPr lang="en-CA" dirty="0"/>
          </a:p>
        </p:txBody>
      </p:sp>
      <p:pic>
        <p:nvPicPr>
          <p:cNvPr id="6" name="Picture 5" descr="ses_mainEff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79" y="4521988"/>
            <a:ext cx="2208953" cy="2208953"/>
          </a:xfrm>
          <a:prstGeom prst="rect">
            <a:avLst/>
          </a:prstGeom>
        </p:spPr>
      </p:pic>
      <p:pic>
        <p:nvPicPr>
          <p:cNvPr id="7" name="Picture 6" descr="song_mainEffec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43746"/>
            <a:ext cx="2224718" cy="222471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991124" y="5052346"/>
            <a:ext cx="1409453" cy="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003974" y="3460150"/>
            <a:ext cx="1409453" cy="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Significant session x song type </a:t>
            </a:r>
            <a:r>
              <a:rPr lang="en-CA" sz="2400" dirty="0" smtClean="0"/>
              <a:t>interaction</a:t>
            </a:r>
            <a:endParaRPr lang="en-C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95" y="2723843"/>
            <a:ext cx="3553470" cy="35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Digging deeper into </a:t>
            </a:r>
            <a:r>
              <a:rPr lang="en-CA" b="1" dirty="0" smtClean="0"/>
              <a:t>song type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u="sng" dirty="0" smtClean="0"/>
              <a:t>Hypothesis</a:t>
            </a:r>
            <a:r>
              <a:rPr lang="en-CA" dirty="0" smtClean="0"/>
              <a:t>: We expect to see more synchrony to whole stimuli than to spoken stimuli.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564" y="1825625"/>
            <a:ext cx="755572" cy="755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464" y="3039621"/>
            <a:ext cx="3204810" cy="32048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09584" y="6228158"/>
            <a:ext cx="1472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(x=6, y=-36, z=43)</a:t>
            </a:r>
            <a:endParaRPr lang="en-CA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721583" y="4168276"/>
            <a:ext cx="1972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 smtClean="0"/>
              <a:t>spoken &gt; whole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460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Digging deeper into </a:t>
            </a:r>
            <a:r>
              <a:rPr lang="en-CA" b="1" dirty="0"/>
              <a:t>song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9536"/>
            <a:ext cx="7886700" cy="4351338"/>
          </a:xfrm>
        </p:spPr>
        <p:txBody>
          <a:bodyPr/>
          <a:lstStyle/>
          <a:p>
            <a:r>
              <a:rPr lang="en-CA" dirty="0" smtClean="0"/>
              <a:t>What happens as we start adding music and lyrics together?</a:t>
            </a:r>
          </a:p>
          <a:p>
            <a:r>
              <a:rPr lang="en-CA" u="sng" dirty="0" smtClean="0"/>
              <a:t>Hypothesis</a:t>
            </a:r>
            <a:r>
              <a:rPr lang="en-CA" dirty="0" smtClean="0"/>
              <a:t>: intuitively, we think there will be more synchrony as more information is added</a:t>
            </a:r>
          </a:p>
          <a:p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910" y="2423054"/>
            <a:ext cx="824090" cy="8240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06779" y="4325923"/>
            <a:ext cx="47228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200" dirty="0" smtClean="0"/>
              <a:t>Spoken &gt; a </a:t>
            </a:r>
            <a:r>
              <a:rPr lang="en-CA" sz="2200" dirty="0" err="1" smtClean="0"/>
              <a:t>capella</a:t>
            </a:r>
            <a:r>
              <a:rPr lang="en-CA" sz="2200" dirty="0"/>
              <a:t>,</a:t>
            </a:r>
            <a:r>
              <a:rPr lang="en-CA" sz="2200" dirty="0" smtClean="0"/>
              <a:t> instrumental, whole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5" y="3349419"/>
            <a:ext cx="3230211" cy="32302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9262" y="6550223"/>
            <a:ext cx="1618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400" dirty="0" smtClean="0"/>
              <a:t>(x=-</a:t>
            </a:r>
            <a:r>
              <a:rPr lang="en-CA" sz="1400" dirty="0"/>
              <a:t>43, </a:t>
            </a:r>
            <a:r>
              <a:rPr lang="en-CA" sz="1400" dirty="0" smtClean="0"/>
              <a:t>y=-</a:t>
            </a:r>
            <a:r>
              <a:rPr lang="en-CA" sz="1400" dirty="0"/>
              <a:t>36, </a:t>
            </a:r>
            <a:r>
              <a:rPr lang="en-CA" sz="1400" dirty="0" smtClean="0"/>
              <a:t>z=14</a:t>
            </a:r>
            <a:r>
              <a:rPr lang="en-CA" sz="14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7033" y="4964524"/>
            <a:ext cx="4444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Next step -&gt; look at all pairwise comparisons between the four types of stimuli.</a:t>
            </a:r>
          </a:p>
        </p:txBody>
      </p:sp>
    </p:spTree>
    <p:extLst>
      <p:ext uri="{BB962C8B-B14F-4D97-AF65-F5344CB8AC3E}">
        <p14:creationId xmlns:p14="http://schemas.microsoft.com/office/powerpoint/2010/main" val="41164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1674</TotalTime>
  <Words>624</Words>
  <Application>Microsoft Office PowerPoint</Application>
  <PresentationFormat>On-screen Show (4:3)</PresentationFormat>
  <Paragraphs>92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Investigating shared neural representations of familiar and unfamiliar music</vt:lpstr>
      <vt:lpstr>Lyric Modification Test</vt:lpstr>
      <vt:lpstr>Old vs New melody memory</vt:lpstr>
      <vt:lpstr>Data</vt:lpstr>
      <vt:lpstr>Is there inter-subject synchrony?</vt:lpstr>
      <vt:lpstr>Main Effects</vt:lpstr>
      <vt:lpstr>PowerPoint Presentation</vt:lpstr>
      <vt:lpstr>Digging deeper into song type</vt:lpstr>
      <vt:lpstr>Digging deeper into song type</vt:lpstr>
      <vt:lpstr>Digging deeper into song type</vt:lpstr>
      <vt:lpstr>Digging deeper into session effect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shared neural representations of unknown and familiar music</dc:title>
  <dc:creator>Avital Sternin</dc:creator>
  <cp:lastModifiedBy>Avital Sternin</cp:lastModifiedBy>
  <cp:revision>70</cp:revision>
  <dcterms:created xsi:type="dcterms:W3CDTF">2018-10-03T13:05:37Z</dcterms:created>
  <dcterms:modified xsi:type="dcterms:W3CDTF">2018-10-23T16:20:25Z</dcterms:modified>
</cp:coreProperties>
</file>