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9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18-04-23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3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18-04-23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70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18-04-23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11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18-04-23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49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18-04-23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93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18-04-23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88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18-04-23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0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18-04-23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5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18-04-23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51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18-04-23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09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18-04-23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5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8CDB-8DD7-4860-AB92-9053B68FDE61}" type="datetimeFigureOut">
              <a:rPr lang="en-CA" smtClean="0"/>
              <a:t>18-04-23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88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5635" y="633743"/>
            <a:ext cx="3016313" cy="13761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Young Adults</a:t>
            </a:r>
          </a:p>
          <a:p>
            <a:pPr algn="ctr"/>
            <a:r>
              <a:rPr lang="en-CA" sz="1200" b="1" dirty="0" smtClean="0"/>
              <a:t>Marker of music familiarity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BOLD fMRI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Tightly controlled familiarity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How lyrics/language interact with familiarity</a:t>
            </a:r>
            <a:endParaRPr lang="en-CA" sz="1200" dirty="0"/>
          </a:p>
        </p:txBody>
      </p:sp>
      <p:sp>
        <p:nvSpPr>
          <p:cNvPr id="6" name="Rectangle 5"/>
          <p:cNvSpPr/>
          <p:nvPr/>
        </p:nvSpPr>
        <p:spPr>
          <a:xfrm>
            <a:off x="615636" y="2009870"/>
            <a:ext cx="3016313" cy="175637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Older Adults (healthy)</a:t>
            </a:r>
          </a:p>
          <a:p>
            <a:pPr algn="ctr"/>
            <a:r>
              <a:rPr lang="en-CA" sz="1200" b="1" dirty="0" smtClean="0"/>
              <a:t>How does the marker of music familiarity change?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Run music training paradigm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BOLD fMRI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Related to </a:t>
            </a:r>
            <a:r>
              <a:rPr lang="en-CA" sz="1200" dirty="0" smtClean="0">
                <a:solidFill>
                  <a:schemeClr val="accent4">
                    <a:lumMod val="75000"/>
                  </a:schemeClr>
                </a:solidFill>
              </a:rPr>
              <a:t>CBS scores</a:t>
            </a:r>
            <a:endParaRPr lang="en-CA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2837" y="624545"/>
            <a:ext cx="3016313" cy="13761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Young Adults</a:t>
            </a:r>
          </a:p>
          <a:p>
            <a:pPr algn="ctr"/>
            <a:r>
              <a:rPr lang="en-CA" sz="1200" b="1" dirty="0" smtClean="0"/>
              <a:t>Music synchrony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What does it look like when young adults synchronize to familiar/unfamiliar music?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Related to behaviour – what does this tell us about how they perceived the music</a:t>
            </a:r>
            <a:endParaRPr lang="en-CA" sz="1200" dirty="0"/>
          </a:p>
        </p:txBody>
      </p:sp>
      <p:sp>
        <p:nvSpPr>
          <p:cNvPr id="8" name="Rectangle 7"/>
          <p:cNvSpPr/>
          <p:nvPr/>
        </p:nvSpPr>
        <p:spPr>
          <a:xfrm>
            <a:off x="3782838" y="2009870"/>
            <a:ext cx="3016313" cy="175637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Older Adults (healthy)</a:t>
            </a:r>
          </a:p>
          <a:p>
            <a:pPr algn="ctr"/>
            <a:r>
              <a:rPr lang="en-CA" sz="1200" b="1" dirty="0" smtClean="0"/>
              <a:t>Music synchrony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What does it look like when older adults synchronize to familiar/unfamiliar music?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Synchrony to long known stim as comparison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Related to behaviour – what does this tell us about how they perceived the music?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Related to </a:t>
            </a:r>
            <a:r>
              <a:rPr lang="en-CA" sz="1200" dirty="0" smtClean="0">
                <a:solidFill>
                  <a:schemeClr val="accent4">
                    <a:lumMod val="75000"/>
                  </a:schemeClr>
                </a:solidFill>
              </a:rPr>
              <a:t>CBS scores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5635" y="3978998"/>
            <a:ext cx="3016313" cy="17563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Older Adults</a:t>
            </a:r>
          </a:p>
          <a:p>
            <a:pPr algn="ctr"/>
            <a:r>
              <a:rPr lang="en-CA" sz="1200" b="1" dirty="0" smtClean="0"/>
              <a:t>How does cognition change as we age?</a:t>
            </a:r>
            <a:endParaRPr lang="en-CA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accent4">
                    <a:lumMod val="75000"/>
                  </a:schemeClr>
                </a:solidFill>
              </a:rPr>
              <a:t>CBS</a:t>
            </a:r>
            <a:r>
              <a:rPr lang="en-CA" sz="1200" dirty="0" smtClean="0"/>
              <a:t>, </a:t>
            </a:r>
            <a:r>
              <a:rPr lang="en-CA" sz="1200" dirty="0" err="1" smtClean="0"/>
              <a:t>MoCA</a:t>
            </a:r>
            <a:r>
              <a:rPr lang="en-CA" sz="1200" dirty="0" smtClean="0"/>
              <a:t>, MMSE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CBS as a fine-grained way to measure cognition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Validating why we should use CBS in the other older adult experiments</a:t>
            </a:r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3631948" y="3978998"/>
            <a:ext cx="3016313" cy="17563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Older Adults</a:t>
            </a:r>
          </a:p>
          <a:p>
            <a:pPr algn="ctr"/>
            <a:r>
              <a:rPr lang="en-CA" sz="1200" b="1" dirty="0" smtClean="0"/>
              <a:t>How can we measure what it’s like to be a healthy or declining adult?</a:t>
            </a:r>
          </a:p>
          <a:p>
            <a:pPr algn="ctr"/>
            <a:endParaRPr lang="en-CA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Data mining the RUSH data </a:t>
            </a:r>
            <a:r>
              <a:rPr lang="mr-IN" sz="1200" dirty="0" smtClean="0"/>
              <a:t>–</a:t>
            </a:r>
            <a:r>
              <a:rPr lang="en-CA" sz="1200" dirty="0" smtClean="0"/>
              <a:t> </a:t>
            </a:r>
            <a:r>
              <a:rPr lang="en-CA" sz="1200" dirty="0" err="1" smtClean="0"/>
              <a:t>Hachinski</a:t>
            </a:r>
            <a:endParaRPr lang="en-CA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200" dirty="0"/>
          </a:p>
        </p:txBody>
      </p:sp>
      <p:sp>
        <p:nvSpPr>
          <p:cNvPr id="12" name="Rectangle 11"/>
          <p:cNvSpPr/>
          <p:nvPr/>
        </p:nvSpPr>
        <p:spPr>
          <a:xfrm>
            <a:off x="6799150" y="2009870"/>
            <a:ext cx="2083808" cy="175637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Early AD or dementia?</a:t>
            </a:r>
          </a:p>
          <a:p>
            <a:pPr algn="ctr"/>
            <a:r>
              <a:rPr lang="en-CA" sz="1200" b="1" dirty="0" smtClean="0"/>
              <a:t>Music synchrony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fMRI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Long known stim only</a:t>
            </a:r>
          </a:p>
          <a:p>
            <a:r>
              <a:rPr lang="en-CA" sz="1200" dirty="0" smtClean="0"/>
              <a:t>(using other older adult study as a bridge between training  paradigm and long known stim)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accent4">
                    <a:lumMod val="75000"/>
                  </a:schemeClr>
                </a:solidFill>
              </a:rPr>
              <a:t>CBS scores</a:t>
            </a:r>
          </a:p>
        </p:txBody>
      </p:sp>
      <p:pic>
        <p:nvPicPr>
          <p:cNvPr id="1026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944" y="1677218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602" y="1677219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417" y="5308350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712270" y="1831803"/>
            <a:ext cx="0" cy="356134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06253" y="1831803"/>
            <a:ext cx="0" cy="356134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664491" y="2186538"/>
            <a:ext cx="400452" cy="1399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467300" y="4173011"/>
            <a:ext cx="400452" cy="1399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70" y="175019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31728" y="178300"/>
            <a:ext cx="194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= data collection started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25686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984</TotalTime>
  <Words>223</Words>
  <Application>Microsoft Macintosh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Avital Sternin</dc:creator>
  <cp:lastModifiedBy>Avital Sternin</cp:lastModifiedBy>
  <cp:revision>7</cp:revision>
  <cp:lastPrinted>2018-04-24T00:13:15Z</cp:lastPrinted>
  <dcterms:created xsi:type="dcterms:W3CDTF">2018-04-20T13:26:16Z</dcterms:created>
  <dcterms:modified xsi:type="dcterms:W3CDTF">2018-04-24T12:46:26Z</dcterms:modified>
</cp:coreProperties>
</file>