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WO logo on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8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2" y="762699"/>
            <a:ext cx="8510614" cy="1869202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7333" y="2655361"/>
            <a:ext cx="8510614" cy="1752600"/>
          </a:xfrm>
        </p:spPr>
        <p:txBody>
          <a:bodyPr tIns="0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35825" y="6216530"/>
            <a:ext cx="6702122" cy="64147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807F83"/>
                </a:solidFill>
              </a:rPr>
              <a:t>1</a:t>
            </a:r>
            <a:r>
              <a:rPr lang="en-US" sz="2200" baseline="30000" dirty="0" smtClean="0">
                <a:solidFill>
                  <a:srgbClr val="807F83"/>
                </a:solidFill>
              </a:rPr>
              <a:t>st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807F83"/>
                </a:solidFill>
              </a:rPr>
              <a:t>2</a:t>
            </a:r>
            <a:r>
              <a:rPr lang="en-US" sz="2200" baseline="30000" dirty="0" smtClean="0">
                <a:solidFill>
                  <a:srgbClr val="807F83"/>
                </a:solidFill>
              </a:rPr>
              <a:t>nd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1450833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WO logo on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872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2" y="762699"/>
            <a:ext cx="8510614" cy="1869202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7333" y="2655361"/>
            <a:ext cx="8510614" cy="1752600"/>
          </a:xfrm>
        </p:spPr>
        <p:txBody>
          <a:bodyPr tIns="0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35825" y="6216530"/>
            <a:ext cx="6702122" cy="64147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807F83"/>
                </a:solidFill>
              </a:rPr>
              <a:t>1</a:t>
            </a:r>
            <a:r>
              <a:rPr lang="en-US" sz="2200" baseline="30000" dirty="0" smtClean="0">
                <a:solidFill>
                  <a:srgbClr val="807F83"/>
                </a:solidFill>
              </a:rPr>
              <a:t>st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807F83"/>
                </a:solidFill>
              </a:rPr>
              <a:t>2</a:t>
            </a:r>
            <a:r>
              <a:rPr lang="en-US" sz="2200" baseline="30000" dirty="0" smtClean="0">
                <a:solidFill>
                  <a:srgbClr val="807F83"/>
                </a:solidFill>
              </a:rPr>
              <a:t>nd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1450833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WO on purp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004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ig BM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2" y="762699"/>
            <a:ext cx="8510614" cy="1869202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7333" y="2655361"/>
            <a:ext cx="8510614" cy="1752600"/>
          </a:xfrm>
        </p:spPr>
        <p:txBody>
          <a:bodyPr tIns="0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71670" y="4917083"/>
            <a:ext cx="6702122" cy="1027607"/>
          </a:xfrm>
        </p:spPr>
        <p:txBody>
          <a:bodyPr anchor="t" anchorCtr="1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807F83"/>
                </a:solidFill>
              </a:rPr>
              <a:t>1</a:t>
            </a:r>
            <a:r>
              <a:rPr lang="en-US" sz="2200" baseline="30000" dirty="0" smtClean="0">
                <a:solidFill>
                  <a:srgbClr val="807F83"/>
                </a:solidFill>
              </a:rPr>
              <a:t>st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807F83"/>
                </a:solidFill>
              </a:rPr>
              <a:t>2</a:t>
            </a:r>
            <a:r>
              <a:rPr lang="en-US" sz="2200" baseline="30000" dirty="0" smtClean="0">
                <a:solidFill>
                  <a:srgbClr val="807F83"/>
                </a:solidFill>
              </a:rPr>
              <a:t>nd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</p:txBody>
      </p:sp>
      <p:pic>
        <p:nvPicPr>
          <p:cNvPr id="3" name="Picture 2" descr="logo horizontal posi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0" y="6119067"/>
            <a:ext cx="5432075" cy="6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41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75" y="819711"/>
            <a:ext cx="8760441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18" y="2016481"/>
            <a:ext cx="8601598" cy="410968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5263" y="405915"/>
            <a:ext cx="3679825" cy="413235"/>
          </a:xfrm>
        </p:spPr>
        <p:txBody>
          <a:bodyPr>
            <a:noAutofit/>
          </a:bodyPr>
          <a:lstStyle>
            <a:lvl1pPr marL="0" indent="0">
              <a:buNone/>
              <a:defRPr sz="2200" baseline="0">
                <a:solidFill>
                  <a:srgbClr val="807F83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0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ig BM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2" y="762699"/>
            <a:ext cx="8510614" cy="1869202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7333" y="2655361"/>
            <a:ext cx="8510614" cy="1752600"/>
          </a:xfrm>
        </p:spPr>
        <p:txBody>
          <a:bodyPr tIns="0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71670" y="4917083"/>
            <a:ext cx="6702122" cy="1027607"/>
          </a:xfrm>
        </p:spPr>
        <p:txBody>
          <a:bodyPr anchor="t" anchorCtr="1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807F83"/>
                </a:solidFill>
              </a:rPr>
              <a:t>1</a:t>
            </a:r>
            <a:r>
              <a:rPr lang="en-US" sz="2200" baseline="30000" dirty="0" smtClean="0">
                <a:solidFill>
                  <a:srgbClr val="807F83"/>
                </a:solidFill>
              </a:rPr>
              <a:t>st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807F83"/>
                </a:solidFill>
              </a:rPr>
              <a:t>2</a:t>
            </a:r>
            <a:r>
              <a:rPr lang="en-US" sz="2200" baseline="30000" dirty="0" smtClean="0">
                <a:solidFill>
                  <a:srgbClr val="807F83"/>
                </a:solidFill>
              </a:rPr>
              <a:t>nd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</p:txBody>
      </p:sp>
      <p:pic>
        <p:nvPicPr>
          <p:cNvPr id="3" name="Picture 2" descr="logo horizontal posi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0" y="6119067"/>
            <a:ext cx="5432075" cy="643422"/>
          </a:xfrm>
          <a:prstGeom prst="rect">
            <a:avLst/>
          </a:prstGeom>
        </p:spPr>
      </p:pic>
      <p:pic>
        <p:nvPicPr>
          <p:cNvPr id="6" name="Picture 5" descr="logo horizontal posi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0" y="6119067"/>
            <a:ext cx="5432075" cy="6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4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4" y="1483312"/>
            <a:ext cx="8575412" cy="4642851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15-03-18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75" y="819711"/>
            <a:ext cx="8760441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18" y="2016481"/>
            <a:ext cx="8601598" cy="410968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15-03-18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5263" y="405915"/>
            <a:ext cx="3679825" cy="413235"/>
          </a:xfrm>
        </p:spPr>
        <p:txBody>
          <a:bodyPr>
            <a:noAutofit/>
          </a:bodyPr>
          <a:lstStyle>
            <a:lvl1pPr marL="0" indent="0">
              <a:buNone/>
              <a:defRPr sz="2200" baseline="0">
                <a:solidFill>
                  <a:srgbClr val="807F83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0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63" y="1271639"/>
            <a:ext cx="7772400" cy="2447066"/>
          </a:xfrm>
        </p:spPr>
        <p:txBody>
          <a:bodyPr anchor="t">
            <a:noAutofit/>
          </a:bodyPr>
          <a:lstStyle>
            <a:lvl1pPr algn="l">
              <a:defRPr sz="5000" b="1" cap="none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863" y="576138"/>
            <a:ext cx="7772400" cy="6751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15-03-18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1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WO on purp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0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044825"/>
            <a:ext cx="7772400" cy="1362075"/>
          </a:xfrm>
        </p:spPr>
        <p:txBody>
          <a:bodyPr anchor="b" anchorCtr="0"/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406900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contact: </a:t>
            </a:r>
            <a:r>
              <a:rPr lang="en-US" dirty="0" err="1" smtClean="0"/>
              <a:t>email@uwo.ca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2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verse Section Hea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4825"/>
            <a:ext cx="7772400" cy="1362075"/>
          </a:xfrm>
        </p:spPr>
        <p:txBody>
          <a:bodyPr anchor="b" anchorCtr="0"/>
          <a:lstStyle>
            <a:lvl1pPr algn="l">
              <a:defRPr sz="4000" b="1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675" y="191199"/>
            <a:ext cx="87604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04" y="1483312"/>
            <a:ext cx="8575412" cy="464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8651" y="6356350"/>
            <a:ext cx="1362734" cy="365125"/>
          </a:xfrm>
          <a:prstGeom prst="rect">
            <a:avLst/>
          </a:prstGeom>
        </p:spPr>
        <p:txBody>
          <a:bodyPr vert="horz" wrap="none" lIns="0" tIns="0" rIns="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15-03-18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6764" y="6356350"/>
            <a:ext cx="5246994" cy="365125"/>
          </a:xfrm>
          <a:prstGeom prst="rect">
            <a:avLst/>
          </a:prstGeom>
        </p:spPr>
        <p:txBody>
          <a:bodyPr vert="horz" wrap="square" lIns="0" tIns="0" rIns="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386" y="6356350"/>
            <a:ext cx="407894" cy="365125"/>
          </a:xfrm>
          <a:prstGeom prst="rect">
            <a:avLst/>
          </a:prstGeom>
        </p:spPr>
        <p:txBody>
          <a:bodyPr vert="horz" wrap="none" lIns="0" tIns="0" rIns="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 smtClean="0"/>
              <a:t>Exploring Cognitive </a:t>
            </a:r>
            <a:r>
              <a:rPr lang="en-CA" sz="3600" dirty="0" smtClean="0"/>
              <a:t>Assessment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51918" y="1229610"/>
            <a:ext cx="766884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500" dirty="0" smtClean="0"/>
              <a:t>Participate in research right here at Christie Gardens</a:t>
            </a:r>
          </a:p>
          <a:p>
            <a:pPr algn="ctr"/>
            <a:endParaRPr lang="en-CA" sz="2500" dirty="0" smtClean="0"/>
          </a:p>
          <a:p>
            <a:pPr algn="ctr"/>
            <a:r>
              <a:rPr lang="en-CA" sz="2500" b="1" dirty="0" smtClean="0"/>
              <a:t>Sign up </a:t>
            </a:r>
            <a:r>
              <a:rPr lang="en-CA" sz="2500" b="1" dirty="0" smtClean="0"/>
              <a:t>today </a:t>
            </a:r>
            <a:r>
              <a:rPr lang="en-CA" sz="2500" b="1" dirty="0" smtClean="0"/>
              <a:t>with </a:t>
            </a:r>
            <a:r>
              <a:rPr lang="en-CA" sz="2500" b="1" dirty="0" err="1" smtClean="0"/>
              <a:t>Joash</a:t>
            </a:r>
            <a:r>
              <a:rPr lang="en-CA" sz="2500" b="1" dirty="0" smtClean="0"/>
              <a:t> in </a:t>
            </a:r>
            <a:r>
              <a:rPr lang="en-CA" sz="2500" b="1" smtClean="0"/>
              <a:t>Room 237</a:t>
            </a:r>
            <a:r>
              <a:rPr lang="en-CA" sz="2500" b="1" smtClean="0"/>
              <a:t>!</a:t>
            </a:r>
            <a:endParaRPr lang="en-CA" sz="2500" b="1" dirty="0"/>
          </a:p>
        </p:txBody>
      </p:sp>
      <p:pic>
        <p:nvPicPr>
          <p:cNvPr id="5" name="Picture 4" descr="Screen Shot 2017-11-22 at 6.2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5" y="3199910"/>
            <a:ext cx="2779051" cy="1221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7585" y="4889869"/>
            <a:ext cx="680769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500" dirty="0" smtClean="0"/>
              <a:t>Visit </a:t>
            </a:r>
            <a:r>
              <a:rPr lang="en-CA" sz="2500" dirty="0" smtClean="0"/>
              <a:t>the website </a:t>
            </a:r>
            <a:r>
              <a:rPr lang="en-CA" sz="2500" dirty="0" smtClean="0"/>
              <a:t>and get familiar with </a:t>
            </a:r>
            <a:r>
              <a:rPr lang="en-CA" sz="2500" dirty="0" smtClean="0"/>
              <a:t>the tasks</a:t>
            </a:r>
            <a:r>
              <a:rPr lang="en-CA" sz="2500" dirty="0"/>
              <a:t> </a:t>
            </a:r>
            <a:endParaRPr lang="en-CA" sz="2500" dirty="0" smtClean="0"/>
          </a:p>
          <a:p>
            <a:pPr algn="ctr"/>
            <a:r>
              <a:rPr lang="en-CA" sz="2500" dirty="0" smtClean="0"/>
              <a:t>before participating!</a:t>
            </a:r>
            <a:endParaRPr lang="en-CA" sz="2500" dirty="0" smtClean="0"/>
          </a:p>
          <a:p>
            <a:pPr algn="ctr"/>
            <a:r>
              <a:rPr lang="en-CA" sz="2500" dirty="0" err="1" smtClean="0"/>
              <a:t>www.cambridgebrainsciences.com</a:t>
            </a:r>
            <a:endParaRPr lang="en-CA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12" y="3008874"/>
            <a:ext cx="4176618" cy="14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9587"/>
      </p:ext>
    </p:extLst>
  </p:cSld>
  <p:clrMapOvr>
    <a:masterClrMapping/>
  </p:clrMapOvr>
</p:sld>
</file>

<file path=ppt/theme/theme1.xml><?xml version="1.0" encoding="utf-8"?>
<a:theme xmlns:a="http://schemas.openxmlformats.org/drawingml/2006/main" name="BMI_white">
  <a:themeElements>
    <a:clrScheme name="uwo 1">
      <a:dk1>
        <a:sysClr val="windowText" lastClr="000000"/>
      </a:dk1>
      <a:lt1>
        <a:sysClr val="window" lastClr="FFFFFF"/>
      </a:lt1>
      <a:dk2>
        <a:srgbClr val="4F2683"/>
      </a:dk2>
      <a:lt2>
        <a:srgbClr val="807F8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2683"/>
      </a:hlink>
      <a:folHlink>
        <a:srgbClr val="4F26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BMI_white.thmx</Template>
  <TotalTime>15</TotalTime>
  <Words>33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BMI_white</vt:lpstr>
      <vt:lpstr>Exploring Cognitive Assessment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Cognitive Assessment</dc:title>
  <dc:creator>Avital Sternin</dc:creator>
  <cp:lastModifiedBy>Avital Sternin</cp:lastModifiedBy>
  <cp:revision>5</cp:revision>
  <dcterms:created xsi:type="dcterms:W3CDTF">2017-11-22T23:24:38Z</dcterms:created>
  <dcterms:modified xsi:type="dcterms:W3CDTF">2018-01-22T15:35:41Z</dcterms:modified>
</cp:coreProperties>
</file>