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3" r:id="rId2"/>
    <p:sldId id="261" r:id="rId3"/>
    <p:sldId id="281" r:id="rId4"/>
    <p:sldId id="276" r:id="rId5"/>
    <p:sldId id="277" r:id="rId6"/>
    <p:sldId id="282" r:id="rId7"/>
    <p:sldId id="283" r:id="rId8"/>
    <p:sldId id="278" r:id="rId9"/>
    <p:sldId id="280" r:id="rId10"/>
    <p:sldId id="279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5474" autoAdjust="0"/>
  </p:normalViewPr>
  <p:slideViewPr>
    <p:cSldViewPr snapToGrid="0">
      <p:cViewPr varScale="1">
        <p:scale>
          <a:sx n="101" d="100"/>
          <a:sy n="101" d="100"/>
        </p:scale>
        <p:origin x="3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C5DAC-6FE6-4316-87B7-6031F2D95D9A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6BF10-2DA0-4528-8D81-019658A32D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07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9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35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5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22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9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87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20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5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2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13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3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5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7127-3C0D-4B0F-A0B9-42504EB5A386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59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60" y="465933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Design set up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14386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1359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536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learned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51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82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earned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997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490" y="2356150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552305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004136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231881" y="2365114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774560" y="1117203"/>
            <a:ext cx="3606799" cy="4859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02161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368431" y="4610760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7959" y="1722922"/>
            <a:ext cx="31283" cy="4167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663677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983591" y="4610760"/>
            <a:ext cx="184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Same as in scan 1</a:t>
            </a:r>
          </a:p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34841" y="5995755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participants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76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23" grpId="0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10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5983" y="159894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63913" y="154354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631633" y="188116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525479" y="190631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  <p:pic>
        <p:nvPicPr>
          <p:cNvPr id="8" name="Picture 7" descr="Screen Shot 2018-09-13 at 4.42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23" y="542571"/>
            <a:ext cx="1999989" cy="2039761"/>
          </a:xfrm>
          <a:prstGeom prst="rect">
            <a:avLst/>
          </a:prstGeom>
        </p:spPr>
      </p:pic>
      <p:pic>
        <p:nvPicPr>
          <p:cNvPr id="9" name="Picture 8" descr="Screen Shot 2018-09-13 at 4.44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9" y="542572"/>
            <a:ext cx="2036234" cy="2064994"/>
          </a:xfrm>
          <a:prstGeom prst="rect">
            <a:avLst/>
          </a:prstGeom>
        </p:spPr>
      </p:pic>
      <p:pic>
        <p:nvPicPr>
          <p:cNvPr id="10" name="Picture 9" descr="Screen Shot 2018-09-13 at 4.44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34" y="522111"/>
            <a:ext cx="2082578" cy="2088444"/>
          </a:xfrm>
          <a:prstGeom prst="rect">
            <a:avLst/>
          </a:prstGeom>
        </p:spPr>
      </p:pic>
      <p:pic>
        <p:nvPicPr>
          <p:cNvPr id="11" name="Picture 10" descr="Screen Shot 2018-09-13 at 4.44.5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678" y="564447"/>
            <a:ext cx="2055989" cy="2061813"/>
          </a:xfrm>
          <a:prstGeom prst="rect">
            <a:avLst/>
          </a:prstGeom>
        </p:spPr>
      </p:pic>
      <p:pic>
        <p:nvPicPr>
          <p:cNvPr id="12" name="Picture 11" descr="Screen Shot 2018-09-13 at 4.49.0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12" y="3019777"/>
            <a:ext cx="2427588" cy="2461684"/>
          </a:xfrm>
          <a:prstGeom prst="rect">
            <a:avLst/>
          </a:prstGeom>
        </p:spPr>
      </p:pic>
      <p:pic>
        <p:nvPicPr>
          <p:cNvPr id="13" name="Picture 12" descr="Screen Shot 2018-09-13 at 4.48.44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10" y="3033888"/>
            <a:ext cx="2275545" cy="2314223"/>
          </a:xfrm>
          <a:prstGeom prst="rect">
            <a:avLst/>
          </a:prstGeom>
        </p:spPr>
      </p:pic>
      <p:pic>
        <p:nvPicPr>
          <p:cNvPr id="14" name="Picture 13" descr="Screen Shot 2018-09-13 at 4.48.16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" y="3076222"/>
            <a:ext cx="2208704" cy="2259188"/>
          </a:xfrm>
          <a:prstGeom prst="rect">
            <a:avLst/>
          </a:prstGeom>
        </p:spPr>
      </p:pic>
      <p:pic>
        <p:nvPicPr>
          <p:cNvPr id="15" name="Picture 14" descr="Screen Shot 2018-09-13 at 4.47.44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3016956"/>
            <a:ext cx="2371617" cy="23452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5666" y="6237111"/>
            <a:ext cx="13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Uncor</a:t>
            </a:r>
            <a:r>
              <a:rPr lang="en-CA" dirty="0" smtClean="0"/>
              <a:t>. 0.001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113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380574"/>
            <a:ext cx="8202170" cy="6096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82" y="111633"/>
            <a:ext cx="663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Lyric modification score – participants are learning the lyrics to songs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3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 vs ISC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systematic differences based on familiarity</a:t>
            </a:r>
          </a:p>
          <a:p>
            <a:pPr lvl="1"/>
            <a:r>
              <a:rPr lang="en-US" dirty="0" smtClean="0"/>
              <a:t>In GLM or ISC</a:t>
            </a:r>
          </a:p>
          <a:p>
            <a:pPr lvl="1"/>
            <a:endParaRPr lang="en-US" dirty="0"/>
          </a:p>
          <a:p>
            <a:r>
              <a:rPr lang="en-US" dirty="0" smtClean="0"/>
              <a:t>Stim type differences</a:t>
            </a:r>
          </a:p>
          <a:p>
            <a:pPr lvl="1"/>
            <a:r>
              <a:rPr lang="en-US" dirty="0" smtClean="0"/>
              <a:t>GLM and ISC show S &gt;A&gt;W&gt;I (across whole brain)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Pattern analysis to differentiate stim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Does MVPA show different areas beyond GLM/ISC?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still working on this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4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Intersubject</a:t>
            </a:r>
            <a:r>
              <a:rPr lang="en-US" dirty="0" smtClean="0"/>
              <a:t> synchrony in ROIs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Frontal, Auditory, Cingulate, Basal Ganglia, Cerebellum</a:t>
            </a:r>
          </a:p>
          <a:p>
            <a:endParaRPr lang="en-US" dirty="0" smtClean="0"/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Extract mean synchrony value from each ROI, for each participant</a:t>
            </a:r>
          </a:p>
          <a:p>
            <a:pPr lvl="1"/>
            <a:r>
              <a:rPr lang="en-US" dirty="0" smtClean="0"/>
              <a:t>‘how synchronized was the activity in this participant’s ROI to everyone else’s activity’</a:t>
            </a:r>
          </a:p>
          <a:p>
            <a:pPr lvl="1"/>
            <a:r>
              <a:rPr lang="en-US" dirty="0" smtClean="0"/>
              <a:t>Ran stats on the mean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40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ISC stats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Session:</a:t>
            </a:r>
          </a:p>
          <a:p>
            <a:pPr lvl="1"/>
            <a:r>
              <a:rPr lang="en-US" dirty="0" smtClean="0"/>
              <a:t>ROIs that differentiate 4 </a:t>
            </a:r>
            <a:r>
              <a:rPr lang="en-US" dirty="0" smtClean="0"/>
              <a:t>stimuli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549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1</a:t>
            </a:r>
          </a:p>
          <a:p>
            <a:pPr lvl="1"/>
            <a:r>
              <a:rPr lang="en-US" dirty="0"/>
              <a:t>ROIs that differentiate 4 </a:t>
            </a:r>
            <a:r>
              <a:rPr lang="en-US" dirty="0" smtClean="0"/>
              <a:t>stimuli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  <a:p>
            <a:pPr lvl="1"/>
            <a:r>
              <a:rPr lang="en-US" dirty="0"/>
              <a:t>ROIS that differentiate 4 stimuli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476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ISC stats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2x4 ANOVA (</a:t>
            </a:r>
            <a:r>
              <a:rPr lang="en-US" dirty="0" err="1"/>
              <a:t>ses</a:t>
            </a:r>
            <a:r>
              <a:rPr lang="en-US" dirty="0"/>
              <a:t> x stim type)</a:t>
            </a:r>
          </a:p>
          <a:p>
            <a:pPr lvl="1"/>
            <a:r>
              <a:rPr lang="en-US" dirty="0"/>
              <a:t>No interactions between type and session</a:t>
            </a:r>
          </a:p>
          <a:p>
            <a:r>
              <a:rPr lang="en-US" dirty="0" smtClean="0"/>
              <a:t>Within Session 2:</a:t>
            </a:r>
          </a:p>
          <a:p>
            <a:pPr lvl="1"/>
            <a:r>
              <a:rPr lang="en-US" dirty="0" smtClean="0"/>
              <a:t>Familiar stimuli differentiated by Cerebellum 7b_R only</a:t>
            </a:r>
          </a:p>
          <a:p>
            <a:pPr lvl="1"/>
            <a:r>
              <a:rPr lang="en-US" dirty="0" smtClean="0"/>
              <a:t>Unfamiliar stim differentiate by Frontal Operculum only</a:t>
            </a:r>
          </a:p>
          <a:p>
            <a:pPr lvl="1"/>
            <a:endParaRPr lang="en-US" dirty="0"/>
          </a:p>
          <a:p>
            <a:r>
              <a:rPr lang="en-US" dirty="0" smtClean="0"/>
              <a:t>T-tests show no difference between synchrony in familiar and unfamiliar stim in Session 2</a:t>
            </a:r>
          </a:p>
          <a:p>
            <a:r>
              <a:rPr lang="en-US" dirty="0" smtClean="0"/>
              <a:t>T-tests show differences in some ROIs between synchrony in familiar stim between </a:t>
            </a:r>
            <a:r>
              <a:rPr lang="en-US" dirty="0" err="1" smtClean="0"/>
              <a:t>ses</a:t>
            </a:r>
            <a:r>
              <a:rPr lang="en-US" dirty="0" smtClean="0"/>
              <a:t> 1 and </a:t>
            </a:r>
            <a:r>
              <a:rPr lang="en-US" dirty="0" err="1" smtClean="0"/>
              <a:t>ses</a:t>
            </a:r>
            <a:r>
              <a:rPr lang="en-US" dirty="0" smtClean="0"/>
              <a:t> 2 with </a:t>
            </a:r>
            <a:r>
              <a:rPr lang="en-US" dirty="0" err="1" smtClean="0"/>
              <a:t>ses</a:t>
            </a:r>
            <a:r>
              <a:rPr lang="en-US" dirty="0" smtClean="0"/>
              <a:t> 1 &gt; </a:t>
            </a:r>
            <a:r>
              <a:rPr lang="en-US" dirty="0" err="1" smtClean="0"/>
              <a:t>ses</a:t>
            </a:r>
            <a:r>
              <a:rPr lang="en-US" dirty="0" smtClean="0"/>
              <a:t> 2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725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61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</TotalTime>
  <Words>267</Words>
  <Application>Microsoft Office PowerPoint</Application>
  <PresentationFormat>On-screen Show (4:3)</PresentationFormat>
  <Paragraphs>72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GLM vs ISC results</vt:lpstr>
      <vt:lpstr>Intersubject synchrony in ROIs</vt:lpstr>
      <vt:lpstr>ISC stats</vt:lpstr>
      <vt:lpstr>PowerPoint Presentation</vt:lpstr>
      <vt:lpstr>PowerPoint Presentation</vt:lpstr>
      <vt:lpstr>ISC stats</vt:lpstr>
      <vt:lpstr>Summary</vt:lpstr>
      <vt:lpstr>Cognition?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Memory</dc:title>
  <dc:creator>Avital Sternin</dc:creator>
  <cp:lastModifiedBy>Avital Sternin</cp:lastModifiedBy>
  <cp:revision>47</cp:revision>
  <dcterms:created xsi:type="dcterms:W3CDTF">2018-09-06T13:58:11Z</dcterms:created>
  <dcterms:modified xsi:type="dcterms:W3CDTF">2019-04-18T17:38:38Z</dcterms:modified>
</cp:coreProperties>
</file>