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20/04/2018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5635" y="633743"/>
            <a:ext cx="3016313" cy="1376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Young Adults</a:t>
            </a:r>
          </a:p>
          <a:p>
            <a:pPr algn="ctr"/>
            <a:r>
              <a:rPr lang="en-CA" sz="1200" b="1" dirty="0" smtClean="0"/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How lyrics/language interact with familiarity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615636" y="2009870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 (healthy)</a:t>
            </a:r>
          </a:p>
          <a:p>
            <a:pPr algn="ctr"/>
            <a:r>
              <a:rPr lang="en-CA" sz="1200" b="1" dirty="0" smtClean="0"/>
              <a:t>How does the marker of music familiarity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Run music training paradigm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</a:t>
            </a: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 scores</a:t>
            </a:r>
            <a:endParaRPr lang="en-CA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837" y="624545"/>
            <a:ext cx="3016313" cy="1376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Young Adults</a:t>
            </a:r>
          </a:p>
          <a:p>
            <a:pPr algn="ctr"/>
            <a:r>
              <a:rPr lang="en-CA" sz="1200" b="1" dirty="0" smtClean="0"/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behaviour – what does this tell us about how they perceived the music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3782838" y="2009870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 (healthy)</a:t>
            </a:r>
          </a:p>
          <a:p>
            <a:pPr algn="ctr"/>
            <a:r>
              <a:rPr lang="en-CA" sz="1200" b="1" dirty="0" smtClean="0"/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Synchrony to long known stim as comparison</a:t>
            </a:r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behaviour – what does this tell us about how they perceived the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</a:t>
            </a: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 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35" y="3978998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</a:t>
            </a:r>
          </a:p>
          <a:p>
            <a:pPr algn="ctr"/>
            <a:r>
              <a:rPr lang="en-CA" sz="1200" b="1" dirty="0" smtClean="0"/>
              <a:t>How does cognition change as we age?</a:t>
            </a:r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</a:t>
            </a:r>
            <a:r>
              <a:rPr lang="en-CA" sz="1200" dirty="0" smtClean="0"/>
              <a:t>, </a:t>
            </a:r>
            <a:r>
              <a:rPr lang="en-CA" sz="1200" dirty="0" err="1" smtClean="0"/>
              <a:t>MoCA</a:t>
            </a:r>
            <a:r>
              <a:rPr lang="en-CA" sz="1200" dirty="0" smtClean="0"/>
              <a:t>, MMSE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CBS as a fine-grained way to measure cognition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Validating why we should use CBS in the other older adult experiments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3631948" y="3978998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</a:t>
            </a:r>
          </a:p>
          <a:p>
            <a:pPr algn="ctr"/>
            <a:r>
              <a:rPr lang="en-CA" sz="1200" b="1" dirty="0" smtClean="0"/>
              <a:t>How can we measure what it’s like to be a healthy or declining adult?</a:t>
            </a:r>
          </a:p>
          <a:p>
            <a:pPr algn="ctr"/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Data mining the RUSH data with </a:t>
            </a:r>
            <a:r>
              <a:rPr lang="en-CA" sz="1200" dirty="0" err="1" smtClean="0"/>
              <a:t>Hachinski</a:t>
            </a:r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6799150" y="2009870"/>
            <a:ext cx="2083808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Early AD or dementia?</a:t>
            </a:r>
          </a:p>
          <a:p>
            <a:pPr algn="ctr"/>
            <a:r>
              <a:rPr lang="en-CA" sz="1200" b="1" dirty="0" smtClean="0"/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fMRI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Long known stim only</a:t>
            </a:r>
          </a:p>
          <a:p>
            <a:r>
              <a:rPr lang="en-CA" sz="1200" dirty="0" smtClean="0"/>
              <a:t>(using other older adult study as a bridge between training  paradigm and long known stim)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 scores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44" y="1677218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02" y="16772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17" y="5308350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712270" y="1831803"/>
            <a:ext cx="0" cy="356134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253" y="1831803"/>
            <a:ext cx="0" cy="356134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64491" y="2186538"/>
            <a:ext cx="400452" cy="1399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67300" y="4173011"/>
            <a:ext cx="400452" cy="1399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0" y="1750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1728" y="178300"/>
            <a:ext cx="19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started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568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215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4</cp:revision>
  <dcterms:created xsi:type="dcterms:W3CDTF">2018-04-20T13:26:16Z</dcterms:created>
  <dcterms:modified xsi:type="dcterms:W3CDTF">2018-04-20T13:56:17Z</dcterms:modified>
</cp:coreProperties>
</file>