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8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B4F6-8C79-8D44-BD9B-529472060FDD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B20A-B284-ED41-8DE6-7EE10E3CF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 (</a:t>
            </a:r>
            <a:r>
              <a:rPr lang="en-CA" dirty="0" err="1" smtClean="0"/>
              <a:t>aisw</a:t>
            </a:r>
            <a:r>
              <a:rPr lang="en-CA" smtClean="0"/>
              <a:t>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0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91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 ses2</a:t>
            </a:r>
          </a:p>
          <a:p>
            <a:r>
              <a:rPr lang="en-CA" dirty="0" smtClean="0"/>
              <a:t>1234 1234 (</a:t>
            </a:r>
            <a:r>
              <a:rPr lang="en-CA" dirty="0" err="1" smtClean="0"/>
              <a:t>aisw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4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Ses1fam ses2fam</a:t>
            </a:r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81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Ses1unfam</a:t>
            </a:r>
            <a:r>
              <a:rPr lang="en-CA" baseline="0" dirty="0" smtClean="0"/>
              <a:t> ses2unfam</a:t>
            </a:r>
            <a:endParaRPr lang="en-CA" dirty="0" smtClean="0"/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77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</a:t>
            </a:r>
            <a:r>
              <a:rPr lang="en-CA" baseline="0" dirty="0" smtClean="0"/>
              <a:t>fam ses1unfam ses2fam ses2unfam</a:t>
            </a:r>
          </a:p>
          <a:p>
            <a:r>
              <a:rPr lang="en-CA" baseline="0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6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1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EA3E-02B0-D24F-961B-C60513F183AC}" type="datetimeFigureOut">
              <a:rPr lang="en-US" smtClean="0"/>
              <a:t>19-02-13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Session 1:</a:t>
            </a:r>
          </a:p>
          <a:p>
            <a:pPr lvl="1"/>
            <a:r>
              <a:rPr lang="en-CA" i="1" dirty="0"/>
              <a:t>To be </a:t>
            </a:r>
            <a:r>
              <a:rPr lang="en-CA" dirty="0"/>
              <a:t>Familiar</a:t>
            </a:r>
          </a:p>
          <a:p>
            <a:pPr lvl="2"/>
            <a:r>
              <a:rPr lang="en-CA" dirty="0"/>
              <a:t>A </a:t>
            </a:r>
            <a:r>
              <a:rPr lang="en-CA" dirty="0" err="1"/>
              <a:t>capella</a:t>
            </a:r>
            <a:r>
              <a:rPr lang="en-CA" dirty="0"/>
              <a:t>, instrumental, spoken, whole</a:t>
            </a:r>
          </a:p>
          <a:p>
            <a:pPr lvl="1"/>
            <a:r>
              <a:rPr lang="en-CA" dirty="0" smtClean="0"/>
              <a:t>Unfamiliar</a:t>
            </a:r>
          </a:p>
          <a:p>
            <a:pPr lvl="2"/>
            <a:r>
              <a:rPr lang="en-CA" dirty="0" smtClean="0"/>
              <a:t>4 types</a:t>
            </a:r>
          </a:p>
          <a:p>
            <a:pPr marL="0" indent="0">
              <a:buNone/>
            </a:pPr>
            <a:r>
              <a:rPr lang="en-CA" dirty="0" smtClean="0"/>
              <a:t>Session 2:</a:t>
            </a:r>
          </a:p>
          <a:p>
            <a:pPr lvl="1"/>
            <a:r>
              <a:rPr lang="en-CA" dirty="0" smtClean="0"/>
              <a:t>Familiar</a:t>
            </a:r>
            <a:endParaRPr lang="en-CA" dirty="0"/>
          </a:p>
          <a:p>
            <a:pPr lvl="2"/>
            <a:r>
              <a:rPr lang="en-CA" dirty="0" smtClean="0"/>
              <a:t>4 types</a:t>
            </a:r>
            <a:endParaRPr lang="en-CA" dirty="0"/>
          </a:p>
          <a:p>
            <a:pPr lvl="1"/>
            <a:r>
              <a:rPr lang="en-CA" dirty="0"/>
              <a:t>Unfamiliar</a:t>
            </a:r>
          </a:p>
          <a:p>
            <a:pPr lvl="2"/>
            <a:r>
              <a:rPr lang="en-CA" dirty="0"/>
              <a:t>4 types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06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00" y="8001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pic>
        <p:nvPicPr>
          <p:cNvPr id="5" name="Picture 4" descr="Screen Shot 2019-02-13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0268"/>
            <a:ext cx="4450158" cy="3357557"/>
          </a:xfrm>
          <a:prstGeom prst="rect">
            <a:avLst/>
          </a:prstGeom>
        </p:spPr>
      </p:pic>
      <p:pic>
        <p:nvPicPr>
          <p:cNvPr id="6" name="Picture 5" descr="Screen Shot 2019-02-13 at 11.48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0"/>
            <a:ext cx="4788155" cy="356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3679062">
            <a:off x="5105400" y="32676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3679062">
            <a:off x="5703971" y="34248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6575811" y="32676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7402697" y="33431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029556" y="4307713"/>
            <a:ext cx="4010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r>
              <a:rPr lang="mr-IN" dirty="0" smtClean="0"/>
              <a:t>–</a:t>
            </a:r>
            <a:r>
              <a:rPr lang="en-CA" dirty="0" smtClean="0"/>
              <a:t> instrumental: most dissimilar</a:t>
            </a:r>
          </a:p>
          <a:p>
            <a:r>
              <a:rPr lang="en-CA" dirty="0" err="1" smtClean="0"/>
              <a:t>Acapella</a:t>
            </a:r>
            <a:r>
              <a:rPr lang="en-CA" dirty="0"/>
              <a:t>-</a:t>
            </a:r>
            <a:r>
              <a:rPr lang="en-CA" dirty="0" smtClean="0"/>
              <a:t>instrumental: next most </a:t>
            </a:r>
            <a:r>
              <a:rPr lang="en-CA" dirty="0" err="1" smtClean="0"/>
              <a:t>dissim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427" y="6154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742" y="13393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742" y="19997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98011" y="27266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03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pic>
        <p:nvPicPr>
          <p:cNvPr id="5" name="Picture 4" descr="Screen Shot 2019-02-13 at 11.3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3" y="381000"/>
            <a:ext cx="4371407" cy="3276600"/>
          </a:xfrm>
          <a:prstGeom prst="rect">
            <a:avLst/>
          </a:prstGeom>
        </p:spPr>
      </p:pic>
      <p:pic>
        <p:nvPicPr>
          <p:cNvPr id="6" name="Picture 5" descr="Screen Shot 2019-02-13 at 11.49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326327"/>
            <a:ext cx="4406900" cy="32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3679062">
            <a:off x="5105400" y="33565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5703971" y="35137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6575811" y="33565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3679062">
            <a:off x="7402697" y="34320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22427" y="7043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6742" y="14282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666742" y="20886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598011" y="28155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68103" y="939787"/>
            <a:ext cx="43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Compared to session 1, things are more dissimilar in session 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22832" y="4422801"/>
            <a:ext cx="27275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Instrumental-spoken: most</a:t>
            </a:r>
          </a:p>
          <a:p>
            <a:r>
              <a:rPr lang="en-CA" dirty="0" smtClean="0"/>
              <a:t>Spoken-whole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-instrumental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-spoken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3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419100"/>
            <a:ext cx="16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2</a:t>
            </a:r>
            <a:endParaRPr lang="en-CA" dirty="0"/>
          </a:p>
        </p:txBody>
      </p:sp>
      <p:pic>
        <p:nvPicPr>
          <p:cNvPr id="5" name="Picture 4" descr="Screen Shot 2019-02-13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87" y="232573"/>
            <a:ext cx="4667601" cy="3544695"/>
          </a:xfrm>
          <a:prstGeom prst="rect">
            <a:avLst/>
          </a:prstGeom>
        </p:spPr>
      </p:pic>
      <p:pic>
        <p:nvPicPr>
          <p:cNvPr id="6" name="Picture 5" descr="Screen Shot 2019-02-13 at 11.49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" y="3129473"/>
            <a:ext cx="4216674" cy="3182547"/>
          </a:xfrm>
          <a:prstGeom prst="rect">
            <a:avLst/>
          </a:prstGeom>
        </p:spPr>
      </p:pic>
      <p:sp>
        <p:nvSpPr>
          <p:cNvPr id="2" name="Left Bracket 1"/>
          <p:cNvSpPr/>
          <p:nvPr/>
        </p:nvSpPr>
        <p:spPr>
          <a:xfrm>
            <a:off x="4045815" y="523854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4045815" y="2007027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15049" y="1006891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815049" y="2487866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983809" y="3592602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607373" y="360148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62034" y="4216279"/>
            <a:ext cx="411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session 2 are very dissimilar</a:t>
            </a:r>
          </a:p>
          <a:p>
            <a:endParaRPr lang="en-CA" dirty="0"/>
          </a:p>
          <a:p>
            <a:r>
              <a:rPr lang="en-CA" dirty="0" smtClean="0"/>
              <a:t>Most dissimilar across sessions: </a:t>
            </a:r>
          </a:p>
          <a:p>
            <a:r>
              <a:rPr lang="en-CA" dirty="0" smtClean="0"/>
              <a:t>Instrumental(2/6)-spoken(3/7)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??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97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72" y="208186"/>
            <a:ext cx="4378056" cy="330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334"/>
            <a:ext cx="197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songs only</a:t>
            </a:r>
            <a:endParaRPr lang="en-CA" dirty="0"/>
          </a:p>
        </p:txBody>
      </p:sp>
      <p:pic>
        <p:nvPicPr>
          <p:cNvPr id="6" name="Picture 5" descr="Screen Shot 2019-02-13 at 11.46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" y="3077097"/>
            <a:ext cx="4730858" cy="3530751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571466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571466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0700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0700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93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87" y="266972"/>
            <a:ext cx="4653013" cy="346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12" y="3683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Unfamiliar songs only</a:t>
            </a:r>
            <a:endParaRPr lang="en-CA" dirty="0"/>
          </a:p>
        </p:txBody>
      </p:sp>
      <p:pic>
        <p:nvPicPr>
          <p:cNvPr id="6" name="Picture 5" descr="Screen Shot 2019-02-13 at 11.46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2" y="3221132"/>
            <a:ext cx="4577946" cy="3394294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375071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375071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144305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144305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22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83" y="196334"/>
            <a:ext cx="4943177" cy="373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96334"/>
            <a:ext cx="218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&amp; Unfamiliar</a:t>
            </a:r>
            <a:endParaRPr lang="en-CA" dirty="0"/>
          </a:p>
        </p:txBody>
      </p:sp>
      <p:pic>
        <p:nvPicPr>
          <p:cNvPr id="6" name="Picture 5" descr="Screen Shot 2019-02-13 at 11.47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" y="3386034"/>
            <a:ext cx="4343253" cy="3280632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3125263" y="462559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3119581" y="1990293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093003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93003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Left Bracket 10"/>
          <p:cNvSpPr/>
          <p:nvPr/>
        </p:nvSpPr>
        <p:spPr>
          <a:xfrm>
            <a:off x="4411981" y="462559"/>
            <a:ext cx="106785" cy="66139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Left Bracket 11"/>
          <p:cNvSpPr/>
          <p:nvPr/>
        </p:nvSpPr>
        <p:spPr>
          <a:xfrm>
            <a:off x="4411981" y="121021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Left Bracket 13"/>
          <p:cNvSpPr/>
          <p:nvPr/>
        </p:nvSpPr>
        <p:spPr>
          <a:xfrm>
            <a:off x="4411981" y="199029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Left Bracket 14"/>
          <p:cNvSpPr/>
          <p:nvPr/>
        </p:nvSpPr>
        <p:spPr>
          <a:xfrm>
            <a:off x="4410712" y="2779262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746500" y="6027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618082" y="13266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747769" y="21521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619351" y="28760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9" name="Left Bracket 18"/>
          <p:cNvSpPr/>
          <p:nvPr/>
        </p:nvSpPr>
        <p:spPr>
          <a:xfrm rot="16200000">
            <a:off x="5353420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7025262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Left Bracket 20"/>
          <p:cNvSpPr/>
          <p:nvPr/>
        </p:nvSpPr>
        <p:spPr>
          <a:xfrm rot="16200000">
            <a:off x="50325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58580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Left Bracket 22"/>
          <p:cNvSpPr/>
          <p:nvPr/>
        </p:nvSpPr>
        <p:spPr>
          <a:xfrm rot="16200000">
            <a:off x="6655284" y="356163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Left Bracket 23"/>
          <p:cNvSpPr/>
          <p:nvPr/>
        </p:nvSpPr>
        <p:spPr>
          <a:xfrm rot="16200000">
            <a:off x="7489961" y="356480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806950" y="3922892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564345" y="3911996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440607" y="3926406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198002" y="391551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038694" y="462929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672351" y="464834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4569074" y="5062813"/>
            <a:ext cx="4211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Most dissimilar across sessions</a:t>
            </a:r>
          </a:p>
          <a:p>
            <a:r>
              <a:rPr lang="en-CA" dirty="0" err="1" smtClean="0"/>
              <a:t>Fam-unfam</a:t>
            </a:r>
            <a:r>
              <a:rPr lang="en-CA" dirty="0" smtClean="0"/>
              <a:t> comparisons are more dissimilar than </a:t>
            </a:r>
            <a:r>
              <a:rPr lang="en-CA" dirty="0" err="1" smtClean="0"/>
              <a:t>fam-fam</a:t>
            </a:r>
            <a:r>
              <a:rPr lang="en-CA" dirty="0" smtClean="0"/>
              <a:t> or </a:t>
            </a:r>
            <a:r>
              <a:rPr lang="en-CA" dirty="0" err="1" smtClean="0"/>
              <a:t>unfam-unfam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253</Words>
  <Application>Microsoft Macintosh PowerPoint</Application>
  <PresentationFormat>On-screen Show (4:3)</PresentationFormat>
  <Paragraphs>101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7</cp:revision>
  <dcterms:created xsi:type="dcterms:W3CDTF">2019-02-13T16:37:41Z</dcterms:created>
  <dcterms:modified xsi:type="dcterms:W3CDTF">2019-02-15T22:52:48Z</dcterms:modified>
</cp:coreProperties>
</file>