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5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90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6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45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54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22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4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81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0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76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6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81B1E-577E-6746-9E87-E40B031F55A3}" type="datetimeFigureOut">
              <a:rPr lang="en-US" smtClean="0"/>
              <a:t>16-08-16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12CF-62BD-5A40-95CE-67403D8484B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96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93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Effect of background music on cognitive performance</a:t>
            </a:r>
          </a:p>
          <a:p>
            <a:r>
              <a:rPr lang="en-CA" dirty="0" smtClean="0"/>
              <a:t>Music as an arouser</a:t>
            </a:r>
          </a:p>
          <a:p>
            <a:r>
              <a:rPr lang="en-CA" dirty="0" smtClean="0"/>
              <a:t>Does playing music before task act as an arouser – benefit, without the distraction element of listening to music during task</a:t>
            </a:r>
          </a:p>
          <a:p>
            <a:r>
              <a:rPr lang="en-CA" dirty="0" smtClean="0"/>
              <a:t>what types of cognitive processes are affected by music?</a:t>
            </a:r>
          </a:p>
          <a:p>
            <a:r>
              <a:rPr lang="en-CA" dirty="0" smtClean="0"/>
              <a:t>Investigate effects based on:</a:t>
            </a:r>
          </a:p>
          <a:p>
            <a:pPr lvl="1"/>
            <a:r>
              <a:rPr lang="en-CA" dirty="0" smtClean="0"/>
              <a:t>Steady-state </a:t>
            </a:r>
            <a:r>
              <a:rPr lang="en-CA" dirty="0" err="1" smtClean="0"/>
              <a:t>vs</a:t>
            </a:r>
            <a:r>
              <a:rPr lang="en-CA" dirty="0" smtClean="0"/>
              <a:t> changing-state sound </a:t>
            </a:r>
          </a:p>
          <a:p>
            <a:pPr lvl="1"/>
            <a:r>
              <a:rPr lang="en-CA" dirty="0" smtClean="0"/>
              <a:t>Genre</a:t>
            </a:r>
          </a:p>
          <a:p>
            <a:pPr lvl="1"/>
            <a:r>
              <a:rPr lang="en-CA" dirty="0" smtClean="0"/>
              <a:t>Like/dislike (been done (serial and reading), and doesn’t seem to have an effect when played during a task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Affect (happy</a:t>
            </a:r>
            <a:r>
              <a:rPr lang="en-CA" smtClean="0"/>
              <a:t>/sad)</a:t>
            </a:r>
            <a:endParaRPr lang="en-CA" dirty="0" smtClean="0"/>
          </a:p>
          <a:p>
            <a:r>
              <a:rPr lang="en-CA" dirty="0" smtClean="0"/>
              <a:t>ISE</a:t>
            </a:r>
          </a:p>
          <a:p>
            <a:r>
              <a:rPr lang="en-CA" dirty="0" smtClean="0"/>
              <a:t>Some research on non-verbal problems (serial tasks, 1 study with shapes)</a:t>
            </a:r>
          </a:p>
          <a:p>
            <a:r>
              <a:rPr lang="en-CA" dirty="0" smtClean="0"/>
              <a:t>Differences in findings across studies – task choice, age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56032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115</Words>
  <Application>Microsoft Macintosh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</dc:creator>
  <cp:lastModifiedBy>Avital</cp:lastModifiedBy>
  <cp:revision>5</cp:revision>
  <dcterms:created xsi:type="dcterms:W3CDTF">2016-08-16T17:10:54Z</dcterms:created>
  <dcterms:modified xsi:type="dcterms:W3CDTF">2016-08-16T20:58:20Z</dcterms:modified>
</cp:coreProperties>
</file>