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1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lyric orientation covariate</a:t>
            </a:r>
          </a:p>
          <a:p>
            <a:pPr marL="0" indent="0">
              <a:buNone/>
            </a:pPr>
            <a:r>
              <a:rPr lang="en-CA" dirty="0" smtClean="0"/>
              <a:t>22 subjects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680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S1TBL_lyror_mean_22subj</a:t>
            </a:r>
          </a:p>
          <a:p>
            <a:r>
              <a:rPr lang="en-CA" dirty="0" smtClean="0"/>
              <a:t>Extent threshold = 19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5" name="Picture 4" descr="Screen Shot 2018-09-01 at 10.15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0344"/>
            <a:ext cx="3089442" cy="2831032"/>
          </a:xfrm>
          <a:prstGeom prst="rect">
            <a:avLst/>
          </a:prstGeom>
        </p:spPr>
      </p:pic>
      <p:pic>
        <p:nvPicPr>
          <p:cNvPr id="6" name="Picture 5" descr="Screen Shot 2018-09-01 at 10.14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5882"/>
            <a:ext cx="8991600" cy="2349500"/>
          </a:xfrm>
          <a:prstGeom prst="rect">
            <a:avLst/>
          </a:prstGeom>
        </p:spPr>
      </p:pic>
      <p:pic>
        <p:nvPicPr>
          <p:cNvPr id="7" name="Picture 6" descr="Screen Shot 2018-09-01 at 10.15.5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24" y="710344"/>
            <a:ext cx="1416299" cy="2339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6" y="5082494"/>
            <a:ext cx="7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62006" y="5563752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2006" y="604751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680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S2TBL_lyror_mean_22subj</a:t>
            </a:r>
          </a:p>
          <a:p>
            <a:r>
              <a:rPr lang="en-CA" dirty="0" smtClean="0"/>
              <a:t>Extent threshold = 22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5" name="Picture 4" descr="Screen Shot 2018-09-01 at 10.24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0" y="4451684"/>
            <a:ext cx="8946680" cy="2227179"/>
          </a:xfrm>
          <a:prstGeom prst="rect">
            <a:avLst/>
          </a:prstGeom>
        </p:spPr>
      </p:pic>
      <p:pic>
        <p:nvPicPr>
          <p:cNvPr id="6" name="Picture 5" descr="Screen Shot 2018-09-01 at 10.25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0" y="1337751"/>
            <a:ext cx="3983789" cy="3536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475" y="5349859"/>
            <a:ext cx="7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07475" y="5831117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AVERAGE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EFFECT</dc:title>
  <dc:creator>Avital Sternin</dc:creator>
  <cp:lastModifiedBy>Avital Sternin</cp:lastModifiedBy>
  <cp:revision>4</cp:revision>
  <dcterms:created xsi:type="dcterms:W3CDTF">2018-09-01T14:11:43Z</dcterms:created>
  <dcterms:modified xsi:type="dcterms:W3CDTF">2018-09-03T19:16:52Z</dcterms:modified>
</cp:coreProperties>
</file>