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0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6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1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4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4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Mean centred </a:t>
            </a:r>
            <a:r>
              <a:rPr lang="en-CA" smtClean="0"/>
              <a:t>melody memory covariate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17 subjects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4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3076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S1TBL_melmem_mean_27subj</a:t>
            </a:r>
          </a:p>
          <a:p>
            <a:r>
              <a:rPr lang="en-CA" dirty="0" smtClean="0"/>
              <a:t>Extent threshold = 17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2" name="Picture 1" descr="Screen Shot 2018-09-03 at 10.0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8" y="1056105"/>
            <a:ext cx="3269829" cy="2941053"/>
          </a:xfrm>
          <a:prstGeom prst="rect">
            <a:avLst/>
          </a:prstGeom>
        </p:spPr>
      </p:pic>
      <p:pic>
        <p:nvPicPr>
          <p:cNvPr id="3" name="Picture 2" descr="Screen Shot 2018-09-03 at 10.06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0" y="3997158"/>
            <a:ext cx="8349130" cy="2197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2689" y="4948808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432268" y="5430071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83789" y="2631440"/>
            <a:ext cx="39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 main effect of </a:t>
            </a:r>
            <a:r>
              <a:rPr lang="en-CA" dirty="0" err="1" smtClean="0"/>
              <a:t>mel</a:t>
            </a:r>
            <a:r>
              <a:rPr lang="en-CA" dirty="0" smtClean="0"/>
              <a:t> </a:t>
            </a:r>
            <a:r>
              <a:rPr lang="en-CA" dirty="0" err="1" smtClean="0"/>
              <a:t>mem</a:t>
            </a:r>
            <a:r>
              <a:rPr lang="en-CA" dirty="0" smtClean="0"/>
              <a:t> in both ROIs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3076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S2TBL_melmem_mean_17subj</a:t>
            </a:r>
          </a:p>
          <a:p>
            <a:r>
              <a:rPr lang="en-CA" dirty="0" smtClean="0"/>
              <a:t>Extent threshold = 21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2" name="Picture 1" descr="Screen Shot 2018-09-03 at 10.13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" y="1283368"/>
            <a:ext cx="2782775" cy="2566737"/>
          </a:xfrm>
          <a:prstGeom prst="rect">
            <a:avLst/>
          </a:prstGeom>
        </p:spPr>
      </p:pic>
      <p:pic>
        <p:nvPicPr>
          <p:cNvPr id="3" name="Picture 2" descr="Screen Shot 2018-09-03 at 10.1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7" y="4312987"/>
            <a:ext cx="7807158" cy="2147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4115" y="5223128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434115" y="5704391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66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AVERAGE EFFECT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EFFECT</dc:title>
  <dc:creator>Avital Sternin</dc:creator>
  <cp:lastModifiedBy>Avital Sternin</cp:lastModifiedBy>
  <cp:revision>9</cp:revision>
  <dcterms:created xsi:type="dcterms:W3CDTF">2018-09-01T14:11:43Z</dcterms:created>
  <dcterms:modified xsi:type="dcterms:W3CDTF">2018-09-03T21:20:56Z</dcterms:modified>
</cp:coreProperties>
</file>