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5" r:id="rId4"/>
    <p:sldId id="274" r:id="rId5"/>
    <p:sldId id="273" r:id="rId6"/>
    <p:sldId id="276" r:id="rId7"/>
    <p:sldId id="277" r:id="rId8"/>
    <p:sldId id="261" r:id="rId9"/>
    <p:sldId id="262" r:id="rId10"/>
    <p:sldId id="265" r:id="rId11"/>
    <p:sldId id="264" r:id="rId12"/>
    <p:sldId id="257" r:id="rId13"/>
    <p:sldId id="269" r:id="rId14"/>
    <p:sldId id="266" r:id="rId15"/>
    <p:sldId id="267" r:id="rId16"/>
    <p:sldId id="258" r:id="rId17"/>
    <p:sldId id="270" r:id="rId18"/>
    <p:sldId id="271" r:id="rId19"/>
    <p:sldId id="259" r:id="rId20"/>
    <p:sldId id="26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7"/>
    <p:restoredTop sz="73869" autoAdjust="0"/>
  </p:normalViewPr>
  <p:slideViewPr>
    <p:cSldViewPr snapToGrid="0" snapToObjects="1">
      <p:cViewPr varScale="1">
        <p:scale>
          <a:sx n="84" d="100"/>
          <a:sy n="84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Fixation (10 sec)</a:t>
          </a:r>
          <a:endParaRPr lang="en-US" dirty="0"/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1 (5 min)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E9C1ED3D-06CF-D047-A855-778B494D914D}">
      <dgm:prSet phldrT="[Text]"/>
      <dgm:spPr/>
      <dgm:t>
        <a:bodyPr/>
        <a:lstStyle/>
        <a:p>
          <a:r>
            <a:rPr lang="en-US" dirty="0" smtClean="0"/>
            <a:t>Rest </a:t>
          </a:r>
        </a:p>
      </dgm:t>
    </dgm:pt>
    <dgm:pt modelId="{E06320E8-1CC7-0949-998E-F3B1A645A26F}" type="parTrans" cxnId="{617093B8-3588-8A41-8FD5-A840DE808F2F}">
      <dgm:prSet/>
      <dgm:spPr/>
      <dgm:t>
        <a:bodyPr/>
        <a:lstStyle/>
        <a:p>
          <a:endParaRPr lang="en-US"/>
        </a:p>
      </dgm:t>
    </dgm:pt>
    <dgm:pt modelId="{F0F0AA30-BAB6-CE4E-AD0F-20CAF187D442}" type="sibTrans" cxnId="{617093B8-3588-8A41-8FD5-A840DE808F2F}">
      <dgm:prSet/>
      <dgm:spPr/>
      <dgm:t>
        <a:bodyPr/>
        <a:lstStyle/>
        <a:p>
          <a:endParaRPr lang="en-US"/>
        </a:p>
      </dgm:t>
    </dgm:pt>
    <dgm:pt modelId="{9AD9DFA6-6D77-504A-AF2B-E9E44ACCDDEB}">
      <dgm:prSet phldrT="[Text]"/>
      <dgm:spPr/>
      <dgm:t>
        <a:bodyPr/>
        <a:lstStyle/>
        <a:p>
          <a:r>
            <a:rPr lang="en-US" dirty="0" smtClean="0"/>
            <a:t>Song 2 (5 min)</a:t>
          </a:r>
          <a:endParaRPr lang="en-US" dirty="0"/>
        </a:p>
      </dgm:t>
    </dgm:pt>
    <dgm:pt modelId="{ED5BD66F-51C1-7445-BB0E-BD6231661CDB}" type="parTrans" cxnId="{D72AE034-EBE0-BD4A-93E2-B5367EB8E058}">
      <dgm:prSet/>
      <dgm:spPr/>
      <dgm:t>
        <a:bodyPr/>
        <a:lstStyle/>
        <a:p>
          <a:endParaRPr lang="en-US"/>
        </a:p>
      </dgm:t>
    </dgm:pt>
    <dgm:pt modelId="{D589B124-9B4F-ED48-BAAF-4E2F82A64C9F}" type="sibTrans" cxnId="{D72AE034-EBE0-BD4A-93E2-B5367EB8E058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 ~45 minutes 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BFB289B7-1AC2-2E41-AE27-7B0481D7F9BD}">
      <dgm:prSet phldrT="[Text]"/>
      <dgm:spPr/>
      <dgm:t>
        <a:bodyPr/>
        <a:lstStyle/>
        <a:p>
          <a:r>
            <a:rPr lang="en-US" dirty="0" smtClean="0"/>
            <a:t>Rest </a:t>
          </a:r>
          <a:endParaRPr lang="en-US" dirty="0"/>
        </a:p>
      </dgm:t>
    </dgm:pt>
    <dgm:pt modelId="{A8EEA8F0-F9B0-404B-A03E-74473B2600A2}" type="parTrans" cxnId="{44C7D349-928F-7448-8932-D823A834242C}">
      <dgm:prSet/>
      <dgm:spPr/>
      <dgm:t>
        <a:bodyPr/>
        <a:lstStyle/>
        <a:p>
          <a:endParaRPr lang="en-US"/>
        </a:p>
      </dgm:t>
    </dgm:pt>
    <dgm:pt modelId="{6FA011FD-72CF-8F4C-8686-97C1F0009731}" type="sibTrans" cxnId="{44C7D349-928F-7448-8932-D823A834242C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337B865-A21D-BA44-BF9F-23643C007101}" type="pres">
      <dgm:prSet presAssocID="{E9C1ED3D-06CF-D047-A855-778B494D914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159C5-36CA-654E-B25A-5B2879ECFFA3}" type="pres">
      <dgm:prSet presAssocID="{F0F0AA30-BAB6-CE4E-AD0F-20CAF187D4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DA8B243-F7CB-AE4A-9D42-3C2B0CCBAC05}" type="pres">
      <dgm:prSet presAssocID="{F0F0AA30-BAB6-CE4E-AD0F-20CAF187D4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1681DA3-4790-CE45-9CA5-6B333434137B}" type="pres">
      <dgm:prSet presAssocID="{9AD9DFA6-6D77-504A-AF2B-E9E44ACCDDEB}" presName="node" presStyleLbl="node1" presStyleIdx="3" presStyleCnt="7" custLinFactNeighborX="-7123" custLinFactNeighborY="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63FA-7DA2-124E-8D84-ECE1F05CEE8E}" type="pres">
      <dgm:prSet presAssocID="{D589B124-9B4F-ED48-BAAF-4E2F82A64C9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079A003C-42FC-D24C-AD16-D93E48A4B3EB}" type="pres">
      <dgm:prSet presAssocID="{D589B124-9B4F-ED48-BAAF-4E2F82A64C9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2AD32D9-E5F8-BD43-8BDB-A4D4030BCC6C}" type="pres">
      <dgm:prSet presAssocID="{BFB289B7-1AC2-2E41-AE27-7B0481D7F9BD}" presName="node" presStyleLbl="node1" presStyleIdx="4" presStyleCnt="7" custLinFactNeighborX="-5230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B14EA-9EB0-D24D-AFF7-2651A1AECE69}" type="pres">
      <dgm:prSet presAssocID="{6FA011FD-72CF-8F4C-8686-97C1F000973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3207674-1F72-C94C-872B-0BF1DBABC217}" type="pres">
      <dgm:prSet presAssocID="{6FA011FD-72CF-8F4C-8686-97C1F000973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9BF0A-535E-C247-8CAC-C67C7D7B95F3}" type="presOf" srcId="{F0F0AA30-BAB6-CE4E-AD0F-20CAF187D442}" destId="{9E7159C5-36CA-654E-B25A-5B2879ECFFA3}" srcOrd="0" destOrd="0" presId="urn:microsoft.com/office/officeart/2005/8/layout/process1"/>
    <dgm:cxn modelId="{C379A9A6-CC5A-714E-A14C-98A2EF9EF4BB}" type="presOf" srcId="{86AFDC69-1B69-A449-9D1B-A876929B6DF4}" destId="{4E1D3C03-3CBE-2245-A8B8-DD69716C0B2C}" srcOrd="0" destOrd="0" presId="urn:microsoft.com/office/officeart/2005/8/layout/process1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46BFAF00-F105-E644-A978-3DDE1C414CAD}" type="presOf" srcId="{BFB289B7-1AC2-2E41-AE27-7B0481D7F9BD}" destId="{72AD32D9-E5F8-BD43-8BDB-A4D4030BCC6C}" srcOrd="0" destOrd="0" presId="urn:microsoft.com/office/officeart/2005/8/layout/process1"/>
    <dgm:cxn modelId="{381D6DE8-3236-D346-8F55-687A064633F7}" type="presOf" srcId="{F0F0AA30-BAB6-CE4E-AD0F-20CAF187D442}" destId="{5DA8B243-F7CB-AE4A-9D42-3C2B0CCBAC05}" srcOrd="1" destOrd="0" presId="urn:microsoft.com/office/officeart/2005/8/layout/process1"/>
    <dgm:cxn modelId="{6E3D0EAA-70CD-4A47-A874-B765A288C2B9}" type="presOf" srcId="{048CAC9D-F6DB-DE42-8504-33B4C05D2FF4}" destId="{6FA43CEB-6A73-9C4E-ADB6-B5C8DE5D80BD}" srcOrd="1" destOrd="0" presId="urn:microsoft.com/office/officeart/2005/8/layout/process1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57E1BB6D-A0BE-8E41-913C-F5C48CF8A1FA}" type="presOf" srcId="{01DA590B-BDD9-C343-B3E0-06AADC51E117}" destId="{9734077B-1D1A-114A-822F-410B69B9B153}" srcOrd="0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CF372EDD-D956-174E-A135-F1FB3443CE8D}" type="presOf" srcId="{50BD3BC9-4849-6647-9379-3237367E7709}" destId="{FA730C1C-EE4B-564D-AC54-88CE4FAC8994}" srcOrd="0" destOrd="0" presId="urn:microsoft.com/office/officeart/2005/8/layout/process1"/>
    <dgm:cxn modelId="{72E95DDD-01A5-AF4F-A177-47A4CECC9609}" type="presOf" srcId="{D589B124-9B4F-ED48-BAAF-4E2F82A64C9F}" destId="{079A003C-42FC-D24C-AD16-D93E48A4B3EB}" srcOrd="1" destOrd="0" presId="urn:microsoft.com/office/officeart/2005/8/layout/process1"/>
    <dgm:cxn modelId="{F4F71A93-5019-0042-A3D3-998BCA9FC224}" type="presOf" srcId="{D589B124-9B4F-ED48-BAAF-4E2F82A64C9F}" destId="{AA1E63FA-7DA2-124E-8D84-ECE1F05CEE8E}" srcOrd="0" destOrd="0" presId="urn:microsoft.com/office/officeart/2005/8/layout/process1"/>
    <dgm:cxn modelId="{868CBFFB-E29F-8047-9083-BEFE1866CE60}" type="presOf" srcId="{80E95369-6A70-824E-9A63-D62C689D1C31}" destId="{DC90FEBC-3C04-C144-AEF4-489A10BDF470}" srcOrd="0" destOrd="0" presId="urn:microsoft.com/office/officeart/2005/8/layout/process1"/>
    <dgm:cxn modelId="{617093B8-3588-8A41-8FD5-A840DE808F2F}" srcId="{50BD3BC9-4849-6647-9379-3237367E7709}" destId="{E9C1ED3D-06CF-D047-A855-778B494D914D}" srcOrd="2" destOrd="0" parTransId="{E06320E8-1CC7-0949-998E-F3B1A645A26F}" sibTransId="{F0F0AA30-BAB6-CE4E-AD0F-20CAF187D442}"/>
    <dgm:cxn modelId="{DD9204B3-7507-2041-A7EF-724E01516698}" type="presOf" srcId="{6368F472-1BBB-874F-8390-DDE34249F01D}" destId="{CBD17B92-4CA3-8D46-B368-2D01E3393FE3}" srcOrd="0" destOrd="0" presId="urn:microsoft.com/office/officeart/2005/8/layout/process1"/>
    <dgm:cxn modelId="{768C916D-6A6A-B141-96AC-D795A2575505}" type="presOf" srcId="{048CAC9D-F6DB-DE42-8504-33B4C05D2FF4}" destId="{80A529E0-442C-EE4B-B914-5FB39922BFB4}" srcOrd="0" destOrd="0" presId="urn:microsoft.com/office/officeart/2005/8/layout/process1"/>
    <dgm:cxn modelId="{0B9C3668-F057-7542-BA35-8A5CEB304D2D}" type="presOf" srcId="{9AD9DFA6-6D77-504A-AF2B-E9E44ACCDDEB}" destId="{D1681DA3-4790-CE45-9CA5-6B333434137B}" srcOrd="0" destOrd="0" presId="urn:microsoft.com/office/officeart/2005/8/layout/process1"/>
    <dgm:cxn modelId="{41EDD4E6-969C-F141-8143-2DBC74680C6D}" type="presOf" srcId="{80E95369-6A70-824E-9A63-D62C689D1C31}" destId="{48C67455-6470-A940-83A2-DBA02F454DBF}" srcOrd="1" destOrd="0" presId="urn:microsoft.com/office/officeart/2005/8/layout/process1"/>
    <dgm:cxn modelId="{44C7D349-928F-7448-8932-D823A834242C}" srcId="{50BD3BC9-4849-6647-9379-3237367E7709}" destId="{BFB289B7-1AC2-2E41-AE27-7B0481D7F9BD}" srcOrd="4" destOrd="0" parTransId="{A8EEA8F0-F9B0-404B-A03E-74473B2600A2}" sibTransId="{6FA011FD-72CF-8F4C-8686-97C1F0009731}"/>
    <dgm:cxn modelId="{BB9394E3-7E8B-794D-ABA7-350AF2CDD7AF}" type="presOf" srcId="{6FA011FD-72CF-8F4C-8686-97C1F0009731}" destId="{0DEB14EA-9EB0-D24D-AFF7-2651A1AECE69}" srcOrd="0" destOrd="0" presId="urn:microsoft.com/office/officeart/2005/8/layout/process1"/>
    <dgm:cxn modelId="{D72AE034-EBE0-BD4A-93E2-B5367EB8E058}" srcId="{50BD3BC9-4849-6647-9379-3237367E7709}" destId="{9AD9DFA6-6D77-504A-AF2B-E9E44ACCDDEB}" srcOrd="3" destOrd="0" parTransId="{ED5BD66F-51C1-7445-BB0E-BD6231661CDB}" sibTransId="{D589B124-9B4F-ED48-BAAF-4E2F82A64C9F}"/>
    <dgm:cxn modelId="{ED4FFC15-FC7B-8F42-AF40-59E14216BDBE}" type="presOf" srcId="{FC46175C-F9D1-8049-8753-80B35613C1B5}" destId="{617408BD-D040-5044-B850-5250D6AE3A85}" srcOrd="0" destOrd="0" presId="urn:microsoft.com/office/officeart/2005/8/layout/process1"/>
    <dgm:cxn modelId="{06CA8A3D-99DA-A54B-9550-ADEFEF85F547}" type="presOf" srcId="{336A65BB-41C9-4247-AC2B-CEDB8B00C59D}" destId="{CFBA7272-B2C9-BC41-ACB8-8A0998F6D122}" srcOrd="1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692E194E-D684-044E-8018-B81D3DF08088}" type="presOf" srcId="{E9C1ED3D-06CF-D047-A855-778B494D914D}" destId="{E337B865-A21D-BA44-BF9F-23643C007101}" srcOrd="0" destOrd="0" presId="urn:microsoft.com/office/officeart/2005/8/layout/process1"/>
    <dgm:cxn modelId="{BA675862-99F1-F04E-ACA1-6DAC1C7EBE70}" type="presOf" srcId="{6FA011FD-72CF-8F4C-8686-97C1F0009731}" destId="{83207674-1F72-C94C-872B-0BF1DBABC217}" srcOrd="1" destOrd="0" presId="urn:microsoft.com/office/officeart/2005/8/layout/process1"/>
    <dgm:cxn modelId="{4847FB51-A4A6-2942-9AC2-9DC477B63417}" type="presOf" srcId="{336A65BB-41C9-4247-AC2B-CEDB8B00C59D}" destId="{245B5132-579C-C543-BBFC-998907B6A6DC}" srcOrd="0" destOrd="0" presId="urn:microsoft.com/office/officeart/2005/8/layout/process1"/>
    <dgm:cxn modelId="{7090E4F6-3F3C-0346-9E90-DCAF5CE3EEEC}" type="presParOf" srcId="{FA730C1C-EE4B-564D-AC54-88CE4FAC8994}" destId="{617408BD-D040-5044-B850-5250D6AE3A85}" srcOrd="0" destOrd="0" presId="urn:microsoft.com/office/officeart/2005/8/layout/process1"/>
    <dgm:cxn modelId="{850BACC3-5F26-F943-A3C4-C54B0E6F1464}" type="presParOf" srcId="{FA730C1C-EE4B-564D-AC54-88CE4FAC8994}" destId="{245B5132-579C-C543-BBFC-998907B6A6DC}" srcOrd="1" destOrd="0" presId="urn:microsoft.com/office/officeart/2005/8/layout/process1"/>
    <dgm:cxn modelId="{C1357F84-DE83-8246-B3FA-3C400D80EBB1}" type="presParOf" srcId="{245B5132-579C-C543-BBFC-998907B6A6DC}" destId="{CFBA7272-B2C9-BC41-ACB8-8A0998F6D122}" srcOrd="0" destOrd="0" presId="urn:microsoft.com/office/officeart/2005/8/layout/process1"/>
    <dgm:cxn modelId="{18C48D23-50DA-0C42-8BCC-F1B01012291F}" type="presParOf" srcId="{FA730C1C-EE4B-564D-AC54-88CE4FAC8994}" destId="{9734077B-1D1A-114A-822F-410B69B9B153}" srcOrd="2" destOrd="0" presId="urn:microsoft.com/office/officeart/2005/8/layout/process1"/>
    <dgm:cxn modelId="{EAA6FE43-C04A-5F41-AB76-B404B544A63E}" type="presParOf" srcId="{FA730C1C-EE4B-564D-AC54-88CE4FAC8994}" destId="{DC90FEBC-3C04-C144-AEF4-489A10BDF470}" srcOrd="3" destOrd="0" presId="urn:microsoft.com/office/officeart/2005/8/layout/process1"/>
    <dgm:cxn modelId="{F74C77DA-72FC-9541-A63D-E9DF3A8B9BC8}" type="presParOf" srcId="{DC90FEBC-3C04-C144-AEF4-489A10BDF470}" destId="{48C67455-6470-A940-83A2-DBA02F454DBF}" srcOrd="0" destOrd="0" presId="urn:microsoft.com/office/officeart/2005/8/layout/process1"/>
    <dgm:cxn modelId="{C6816E00-840F-0547-923B-D285FCA4DB7A}" type="presParOf" srcId="{FA730C1C-EE4B-564D-AC54-88CE4FAC8994}" destId="{E337B865-A21D-BA44-BF9F-23643C007101}" srcOrd="4" destOrd="0" presId="urn:microsoft.com/office/officeart/2005/8/layout/process1"/>
    <dgm:cxn modelId="{CE4233FC-CC28-6D42-A969-4C8DDA6B82DA}" type="presParOf" srcId="{FA730C1C-EE4B-564D-AC54-88CE4FAC8994}" destId="{9E7159C5-36CA-654E-B25A-5B2879ECFFA3}" srcOrd="5" destOrd="0" presId="urn:microsoft.com/office/officeart/2005/8/layout/process1"/>
    <dgm:cxn modelId="{5127A384-9AD7-3A4C-8478-491661956511}" type="presParOf" srcId="{9E7159C5-36CA-654E-B25A-5B2879ECFFA3}" destId="{5DA8B243-F7CB-AE4A-9D42-3C2B0CCBAC05}" srcOrd="0" destOrd="0" presId="urn:microsoft.com/office/officeart/2005/8/layout/process1"/>
    <dgm:cxn modelId="{6972D63C-3C50-4641-A39A-E39DADBEABB4}" type="presParOf" srcId="{FA730C1C-EE4B-564D-AC54-88CE4FAC8994}" destId="{D1681DA3-4790-CE45-9CA5-6B333434137B}" srcOrd="6" destOrd="0" presId="urn:microsoft.com/office/officeart/2005/8/layout/process1"/>
    <dgm:cxn modelId="{0FDABAC7-6B55-B641-A479-EFAC59C63631}" type="presParOf" srcId="{FA730C1C-EE4B-564D-AC54-88CE4FAC8994}" destId="{AA1E63FA-7DA2-124E-8D84-ECE1F05CEE8E}" srcOrd="7" destOrd="0" presId="urn:microsoft.com/office/officeart/2005/8/layout/process1"/>
    <dgm:cxn modelId="{81D6257C-5F9E-6B4C-BAA3-5A31A81BA8CD}" type="presParOf" srcId="{AA1E63FA-7DA2-124E-8D84-ECE1F05CEE8E}" destId="{079A003C-42FC-D24C-AD16-D93E48A4B3EB}" srcOrd="0" destOrd="0" presId="urn:microsoft.com/office/officeart/2005/8/layout/process1"/>
    <dgm:cxn modelId="{98CBE63F-8532-5949-81BC-699B6F1182FC}" type="presParOf" srcId="{FA730C1C-EE4B-564D-AC54-88CE4FAC8994}" destId="{72AD32D9-E5F8-BD43-8BDB-A4D4030BCC6C}" srcOrd="8" destOrd="0" presId="urn:microsoft.com/office/officeart/2005/8/layout/process1"/>
    <dgm:cxn modelId="{FE99F20C-5B5F-3F46-97E9-8FB03E646A19}" type="presParOf" srcId="{FA730C1C-EE4B-564D-AC54-88CE4FAC8994}" destId="{0DEB14EA-9EB0-D24D-AFF7-2651A1AECE69}" srcOrd="9" destOrd="0" presId="urn:microsoft.com/office/officeart/2005/8/layout/process1"/>
    <dgm:cxn modelId="{D53B328B-19A7-0C43-81C3-2B87C1EB4FE4}" type="presParOf" srcId="{0DEB14EA-9EB0-D24D-AFF7-2651A1AECE69}" destId="{83207674-1F72-C94C-872B-0BF1DBABC217}" srcOrd="0" destOrd="0" presId="urn:microsoft.com/office/officeart/2005/8/layout/process1"/>
    <dgm:cxn modelId="{22EE74D0-83A6-5648-8C90-612D096B525F}" type="presParOf" srcId="{FA730C1C-EE4B-564D-AC54-88CE4FAC8994}" destId="{4E1D3C03-3CBE-2245-A8B8-DD69716C0B2C}" srcOrd="10" destOrd="0" presId="urn:microsoft.com/office/officeart/2005/8/layout/process1"/>
    <dgm:cxn modelId="{52DBFAEA-3F8A-C847-B3D2-72B2E086646E}" type="presParOf" srcId="{FA730C1C-EE4B-564D-AC54-88CE4FAC8994}" destId="{80A529E0-442C-EE4B-B914-5FB39922BFB4}" srcOrd="11" destOrd="0" presId="urn:microsoft.com/office/officeart/2005/8/layout/process1"/>
    <dgm:cxn modelId="{E88A3CA7-13EB-DA49-9AA7-127B539F1F9C}" type="presParOf" srcId="{80A529E0-442C-EE4B-B914-5FB39922BFB4}" destId="{6FA43CEB-6A73-9C4E-ADB6-B5C8DE5D80BD}" srcOrd="0" destOrd="0" presId="urn:microsoft.com/office/officeart/2005/8/layout/process1"/>
    <dgm:cxn modelId="{78A0C30C-E161-CF4F-BDE5-B76D7BF4EB8E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Silence (3-12 s)</a:t>
          </a:r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 1, clip 1 (10 sec)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songs, 10 clips ~15 minutes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2327F873-62E2-3249-B3FD-E5087E836A7A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27214F07-B5B8-9740-B24C-4297123C0F96}" type="parTrans" cxnId="{505A2BBD-B0EE-3941-8CA3-7E55E5987E76}">
      <dgm:prSet/>
      <dgm:spPr/>
      <dgm:t>
        <a:bodyPr/>
        <a:lstStyle/>
        <a:p>
          <a:endParaRPr lang="en-US"/>
        </a:p>
      </dgm:t>
    </dgm:pt>
    <dgm:pt modelId="{8D98C930-B3D5-9C44-B958-F08B08F481DA}" type="sibTrans" cxnId="{505A2BBD-B0EE-3941-8CA3-7E55E5987E76}">
      <dgm:prSet/>
      <dgm:spPr/>
      <dgm:t>
        <a:bodyPr/>
        <a:lstStyle/>
        <a:p>
          <a:endParaRPr lang="en-US"/>
        </a:p>
      </dgm:t>
    </dgm:pt>
    <dgm:pt modelId="{79FAED80-30C5-C142-A3D6-F41FC7CB8ADD}">
      <dgm:prSet phldrT="[Text]"/>
      <dgm:spPr/>
      <dgm:t>
        <a:bodyPr/>
        <a:lstStyle/>
        <a:p>
          <a:r>
            <a:rPr lang="en-US" dirty="0" smtClean="0"/>
            <a:t>Song 2, clip 1 (10 sec)</a:t>
          </a:r>
          <a:endParaRPr lang="en-US" dirty="0"/>
        </a:p>
      </dgm:t>
    </dgm:pt>
    <dgm:pt modelId="{302E952E-37B3-1049-9FD8-894792DB465F}" type="parTrans" cxnId="{761F504C-9920-6945-97BF-7509C2E9B766}">
      <dgm:prSet/>
      <dgm:spPr/>
      <dgm:t>
        <a:bodyPr/>
        <a:lstStyle/>
        <a:p>
          <a:endParaRPr lang="en-US"/>
        </a:p>
      </dgm:t>
    </dgm:pt>
    <dgm:pt modelId="{427A8B6C-E527-BD40-B20E-94B3ED45A0FB}" type="sibTrans" cxnId="{761F504C-9920-6945-97BF-7509C2E9B766}">
      <dgm:prSet/>
      <dgm:spPr/>
      <dgm:t>
        <a:bodyPr/>
        <a:lstStyle/>
        <a:p>
          <a:endParaRPr lang="en-US"/>
        </a:p>
      </dgm:t>
    </dgm:pt>
    <dgm:pt modelId="{C083EA14-0B0D-D848-BB43-8F612A809C29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0030BCC4-F941-0844-81D5-B80059E24A75}" type="parTrans" cxnId="{495E330B-7E71-6044-A9ED-99C85C55E371}">
      <dgm:prSet/>
      <dgm:spPr/>
      <dgm:t>
        <a:bodyPr/>
        <a:lstStyle/>
        <a:p>
          <a:endParaRPr lang="en-US"/>
        </a:p>
      </dgm:t>
    </dgm:pt>
    <dgm:pt modelId="{97610C78-A315-2448-A857-4B954FC1EAB1}" type="sibTrans" cxnId="{495E330B-7E71-6044-A9ED-99C85C55E371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5D4D4BF-6660-6F48-A79A-A7CFE60E7B65}" type="pres">
      <dgm:prSet presAssocID="{2327F873-62E2-3249-B3FD-E5087E836A7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96E13-F21A-8D4F-9C64-4AF3CF20BC47}" type="pres">
      <dgm:prSet presAssocID="{8D98C930-B3D5-9C44-B958-F08B08F481D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9AA7643-56AE-DD4F-9380-FC3A3CC29D96}" type="pres">
      <dgm:prSet presAssocID="{8D98C930-B3D5-9C44-B958-F08B08F481D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60F25FC-436D-AB47-B001-DF70FF900752}" type="pres">
      <dgm:prSet presAssocID="{79FAED80-30C5-C142-A3D6-F41FC7CB8AD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D87B7-2E7A-0443-8186-5B85BE75EEB4}" type="pres">
      <dgm:prSet presAssocID="{427A8B6C-E527-BD40-B20E-94B3ED45A0F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3691D7A-64F2-9C49-85B0-21B450FD1BDB}" type="pres">
      <dgm:prSet presAssocID="{427A8B6C-E527-BD40-B20E-94B3ED45A0F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BFFE15E-E94B-3D4F-8927-C1E29FBBCC57}" type="pres">
      <dgm:prSet presAssocID="{C083EA14-0B0D-D848-BB43-8F612A809C2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9416-8ADD-1949-9455-12D4E00A2E86}" type="pres">
      <dgm:prSet presAssocID="{97610C78-A315-2448-A857-4B954FC1EAB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AC5BFFF-2101-C047-B7AF-B08159D89C84}" type="pres">
      <dgm:prSet presAssocID="{97610C78-A315-2448-A857-4B954FC1EAB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53F-8E4C-924F-859F-DDF18E8DDF04}" type="presOf" srcId="{86AFDC69-1B69-A449-9D1B-A876929B6DF4}" destId="{4E1D3C03-3CBE-2245-A8B8-DD69716C0B2C}" srcOrd="0" destOrd="0" presId="urn:microsoft.com/office/officeart/2005/8/layout/process1"/>
    <dgm:cxn modelId="{F3AD2BE4-4191-8244-8843-27021795455A}" type="presOf" srcId="{79FAED80-30C5-C142-A3D6-F41FC7CB8ADD}" destId="{760F25FC-436D-AB47-B001-DF70FF900752}" srcOrd="0" destOrd="0" presId="urn:microsoft.com/office/officeart/2005/8/layout/process1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761F504C-9920-6945-97BF-7509C2E9B766}" srcId="{50BD3BC9-4849-6647-9379-3237367E7709}" destId="{79FAED80-30C5-C142-A3D6-F41FC7CB8ADD}" srcOrd="3" destOrd="0" parTransId="{302E952E-37B3-1049-9FD8-894792DB465F}" sibTransId="{427A8B6C-E527-BD40-B20E-94B3ED45A0FB}"/>
    <dgm:cxn modelId="{AA456632-048B-4B4C-9639-0D36221F9907}" type="presOf" srcId="{427A8B6C-E527-BD40-B20E-94B3ED45A0FB}" destId="{33691D7A-64F2-9C49-85B0-21B450FD1BDB}" srcOrd="1" destOrd="0" presId="urn:microsoft.com/office/officeart/2005/8/layout/process1"/>
    <dgm:cxn modelId="{0047D3F8-FF17-D644-B4A0-F41168A9ABA1}" type="presOf" srcId="{8D98C930-B3D5-9C44-B958-F08B08F481DA}" destId="{57C96E13-F21A-8D4F-9C64-4AF3CF20BC47}" srcOrd="0" destOrd="0" presId="urn:microsoft.com/office/officeart/2005/8/layout/process1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ED3CE37B-712C-C649-A422-AF7766EAEB24}" type="presOf" srcId="{97610C78-A315-2448-A857-4B954FC1EAB1}" destId="{85519416-8ADD-1949-9455-12D4E00A2E86}" srcOrd="0" destOrd="0" presId="urn:microsoft.com/office/officeart/2005/8/layout/process1"/>
    <dgm:cxn modelId="{08DEA5B3-B2F0-DD46-9E9C-757C11AA2569}" type="presOf" srcId="{6368F472-1BBB-874F-8390-DDE34249F01D}" destId="{CBD17B92-4CA3-8D46-B368-2D01E3393FE3}" srcOrd="0" destOrd="0" presId="urn:microsoft.com/office/officeart/2005/8/layout/process1"/>
    <dgm:cxn modelId="{37B31EC1-D90F-E443-B035-C4FE1BEF694B}" type="presOf" srcId="{01DA590B-BDD9-C343-B3E0-06AADC51E117}" destId="{9734077B-1D1A-114A-822F-410B69B9B153}" srcOrd="0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28C714E6-5B10-504E-8B58-B66F1538B4AC}" type="presOf" srcId="{FC46175C-F9D1-8049-8753-80B35613C1B5}" destId="{617408BD-D040-5044-B850-5250D6AE3A85}" srcOrd="0" destOrd="0" presId="urn:microsoft.com/office/officeart/2005/8/layout/process1"/>
    <dgm:cxn modelId="{B9595D9F-B950-D14A-9865-BF030CAD16B2}" type="presOf" srcId="{50BD3BC9-4849-6647-9379-3237367E7709}" destId="{FA730C1C-EE4B-564D-AC54-88CE4FAC8994}" srcOrd="0" destOrd="0" presId="urn:microsoft.com/office/officeart/2005/8/layout/process1"/>
    <dgm:cxn modelId="{09EBEBCA-2563-8F4A-9A1F-97941CD43F21}" type="presOf" srcId="{427A8B6C-E527-BD40-B20E-94B3ED45A0FB}" destId="{C52D87B7-2E7A-0443-8186-5B85BE75EEB4}" srcOrd="0" destOrd="0" presId="urn:microsoft.com/office/officeart/2005/8/layout/process1"/>
    <dgm:cxn modelId="{0F23D8D1-C979-5748-9C9D-BFE1176275F2}" type="presOf" srcId="{048CAC9D-F6DB-DE42-8504-33B4C05D2FF4}" destId="{80A529E0-442C-EE4B-B914-5FB39922BFB4}" srcOrd="0" destOrd="0" presId="urn:microsoft.com/office/officeart/2005/8/layout/process1"/>
    <dgm:cxn modelId="{8533F5EE-7E89-AF41-B913-B8B927D71264}" type="presOf" srcId="{80E95369-6A70-824E-9A63-D62C689D1C31}" destId="{DC90FEBC-3C04-C144-AEF4-489A10BDF470}" srcOrd="0" destOrd="0" presId="urn:microsoft.com/office/officeart/2005/8/layout/process1"/>
    <dgm:cxn modelId="{340B403C-D9D1-1F41-AFFA-43F32186B910}" type="presOf" srcId="{2327F873-62E2-3249-B3FD-E5087E836A7A}" destId="{C5D4D4BF-6660-6F48-A79A-A7CFE60E7B65}" srcOrd="0" destOrd="0" presId="urn:microsoft.com/office/officeart/2005/8/layout/process1"/>
    <dgm:cxn modelId="{1C940E45-2D2C-3143-8A7D-8CDFB4351F2A}" type="presOf" srcId="{80E95369-6A70-824E-9A63-D62C689D1C31}" destId="{48C67455-6470-A940-83A2-DBA02F454DBF}" srcOrd="1" destOrd="0" presId="urn:microsoft.com/office/officeart/2005/8/layout/process1"/>
    <dgm:cxn modelId="{11A9C5E9-E580-F044-AED2-3BCF72474E13}" type="presOf" srcId="{336A65BB-41C9-4247-AC2B-CEDB8B00C59D}" destId="{245B5132-579C-C543-BBFC-998907B6A6DC}" srcOrd="0" destOrd="0" presId="urn:microsoft.com/office/officeart/2005/8/layout/process1"/>
    <dgm:cxn modelId="{495E330B-7E71-6044-A9ED-99C85C55E371}" srcId="{50BD3BC9-4849-6647-9379-3237367E7709}" destId="{C083EA14-0B0D-D848-BB43-8F612A809C29}" srcOrd="4" destOrd="0" parTransId="{0030BCC4-F941-0844-81D5-B80059E24A75}" sibTransId="{97610C78-A315-2448-A857-4B954FC1EAB1}"/>
    <dgm:cxn modelId="{DBBC6C66-BFC3-2B4D-A141-681337C51891}" type="presOf" srcId="{8D98C930-B3D5-9C44-B958-F08B08F481DA}" destId="{09AA7643-56AE-DD4F-9380-FC3A3CC29D96}" srcOrd="1" destOrd="0" presId="urn:microsoft.com/office/officeart/2005/8/layout/process1"/>
    <dgm:cxn modelId="{D0CDC731-5BC1-304D-9C23-272CD56FE9B1}" type="presOf" srcId="{C083EA14-0B0D-D848-BB43-8F612A809C29}" destId="{5BFFE15E-E94B-3D4F-8927-C1E29FBBCC57}" srcOrd="0" destOrd="0" presId="urn:microsoft.com/office/officeart/2005/8/layout/process1"/>
    <dgm:cxn modelId="{3A71E353-AD40-3E4A-9FAA-B15211C0CBC1}" type="presOf" srcId="{048CAC9D-F6DB-DE42-8504-33B4C05D2FF4}" destId="{6FA43CEB-6A73-9C4E-ADB6-B5C8DE5D80BD}" srcOrd="1" destOrd="0" presId="urn:microsoft.com/office/officeart/2005/8/layout/process1"/>
    <dgm:cxn modelId="{505A2BBD-B0EE-3941-8CA3-7E55E5987E76}" srcId="{50BD3BC9-4849-6647-9379-3237367E7709}" destId="{2327F873-62E2-3249-B3FD-E5087E836A7A}" srcOrd="2" destOrd="0" parTransId="{27214F07-B5B8-9740-B24C-4297123C0F96}" sibTransId="{8D98C930-B3D5-9C44-B958-F08B08F481DA}"/>
    <dgm:cxn modelId="{0EC01954-D47D-5A41-B7DC-0ED83D0CD4C8}" type="presOf" srcId="{336A65BB-41C9-4247-AC2B-CEDB8B00C59D}" destId="{CFBA7272-B2C9-BC41-ACB8-8A0998F6D122}" srcOrd="1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70DAE5FD-B354-4246-8B78-81431DFE84B6}" type="presOf" srcId="{97610C78-A315-2448-A857-4B954FC1EAB1}" destId="{BAC5BFFF-2101-C047-B7AF-B08159D89C84}" srcOrd="1" destOrd="0" presId="urn:microsoft.com/office/officeart/2005/8/layout/process1"/>
    <dgm:cxn modelId="{4EFD551D-6F27-124D-A1B4-6EC41EB29DC4}" type="presParOf" srcId="{FA730C1C-EE4B-564D-AC54-88CE4FAC8994}" destId="{617408BD-D040-5044-B850-5250D6AE3A85}" srcOrd="0" destOrd="0" presId="urn:microsoft.com/office/officeart/2005/8/layout/process1"/>
    <dgm:cxn modelId="{A6154791-55CE-C24C-B7AD-9A16FC553B90}" type="presParOf" srcId="{FA730C1C-EE4B-564D-AC54-88CE4FAC8994}" destId="{245B5132-579C-C543-BBFC-998907B6A6DC}" srcOrd="1" destOrd="0" presId="urn:microsoft.com/office/officeart/2005/8/layout/process1"/>
    <dgm:cxn modelId="{C37266EA-5EE9-B948-A418-FEA876E0D05E}" type="presParOf" srcId="{245B5132-579C-C543-BBFC-998907B6A6DC}" destId="{CFBA7272-B2C9-BC41-ACB8-8A0998F6D122}" srcOrd="0" destOrd="0" presId="urn:microsoft.com/office/officeart/2005/8/layout/process1"/>
    <dgm:cxn modelId="{D40D2C42-FEA5-B948-AF24-2531CFED5A38}" type="presParOf" srcId="{FA730C1C-EE4B-564D-AC54-88CE4FAC8994}" destId="{9734077B-1D1A-114A-822F-410B69B9B153}" srcOrd="2" destOrd="0" presId="urn:microsoft.com/office/officeart/2005/8/layout/process1"/>
    <dgm:cxn modelId="{F9352701-A8F6-E749-BF44-39A8CFC16B31}" type="presParOf" srcId="{FA730C1C-EE4B-564D-AC54-88CE4FAC8994}" destId="{DC90FEBC-3C04-C144-AEF4-489A10BDF470}" srcOrd="3" destOrd="0" presId="urn:microsoft.com/office/officeart/2005/8/layout/process1"/>
    <dgm:cxn modelId="{76DB4023-72CF-BA45-9FF4-DCC825F9E14C}" type="presParOf" srcId="{DC90FEBC-3C04-C144-AEF4-489A10BDF470}" destId="{48C67455-6470-A940-83A2-DBA02F454DBF}" srcOrd="0" destOrd="0" presId="urn:microsoft.com/office/officeart/2005/8/layout/process1"/>
    <dgm:cxn modelId="{51C1A6E0-96D7-C842-BFD0-45DF2392A4C8}" type="presParOf" srcId="{FA730C1C-EE4B-564D-AC54-88CE4FAC8994}" destId="{C5D4D4BF-6660-6F48-A79A-A7CFE60E7B65}" srcOrd="4" destOrd="0" presId="urn:microsoft.com/office/officeart/2005/8/layout/process1"/>
    <dgm:cxn modelId="{94151756-D50F-CC42-83F7-AD77D57FE0A1}" type="presParOf" srcId="{FA730C1C-EE4B-564D-AC54-88CE4FAC8994}" destId="{57C96E13-F21A-8D4F-9C64-4AF3CF20BC47}" srcOrd="5" destOrd="0" presId="urn:microsoft.com/office/officeart/2005/8/layout/process1"/>
    <dgm:cxn modelId="{B464FBF3-2D1C-7B4B-8597-5F5A9B77C768}" type="presParOf" srcId="{57C96E13-F21A-8D4F-9C64-4AF3CF20BC47}" destId="{09AA7643-56AE-DD4F-9380-FC3A3CC29D96}" srcOrd="0" destOrd="0" presId="urn:microsoft.com/office/officeart/2005/8/layout/process1"/>
    <dgm:cxn modelId="{40D3C3DF-E967-C448-A7FD-2E499C0675F4}" type="presParOf" srcId="{FA730C1C-EE4B-564D-AC54-88CE4FAC8994}" destId="{760F25FC-436D-AB47-B001-DF70FF900752}" srcOrd="6" destOrd="0" presId="urn:microsoft.com/office/officeart/2005/8/layout/process1"/>
    <dgm:cxn modelId="{D02B7B79-83FE-AE4D-9913-D7F0A2203B74}" type="presParOf" srcId="{FA730C1C-EE4B-564D-AC54-88CE4FAC8994}" destId="{C52D87B7-2E7A-0443-8186-5B85BE75EEB4}" srcOrd="7" destOrd="0" presId="urn:microsoft.com/office/officeart/2005/8/layout/process1"/>
    <dgm:cxn modelId="{96B4EA6D-E19E-1A4B-903C-7BEA103A5DE3}" type="presParOf" srcId="{C52D87B7-2E7A-0443-8186-5B85BE75EEB4}" destId="{33691D7A-64F2-9C49-85B0-21B450FD1BDB}" srcOrd="0" destOrd="0" presId="urn:microsoft.com/office/officeart/2005/8/layout/process1"/>
    <dgm:cxn modelId="{FF83658B-A4F8-E147-8B4F-B096B02D698A}" type="presParOf" srcId="{FA730C1C-EE4B-564D-AC54-88CE4FAC8994}" destId="{5BFFE15E-E94B-3D4F-8927-C1E29FBBCC57}" srcOrd="8" destOrd="0" presId="urn:microsoft.com/office/officeart/2005/8/layout/process1"/>
    <dgm:cxn modelId="{17F1DE5D-2CB5-584C-B430-57EA830CFC86}" type="presParOf" srcId="{FA730C1C-EE4B-564D-AC54-88CE4FAC8994}" destId="{85519416-8ADD-1949-9455-12D4E00A2E86}" srcOrd="9" destOrd="0" presId="urn:microsoft.com/office/officeart/2005/8/layout/process1"/>
    <dgm:cxn modelId="{537A3F7A-D21D-3C41-B951-F31F57E90ECB}" type="presParOf" srcId="{85519416-8ADD-1949-9455-12D4E00A2E86}" destId="{BAC5BFFF-2101-C047-B7AF-B08159D89C84}" srcOrd="0" destOrd="0" presId="urn:microsoft.com/office/officeart/2005/8/layout/process1"/>
    <dgm:cxn modelId="{454FA26D-71A1-CC48-9799-B9E8DE3E3A11}" type="presParOf" srcId="{FA730C1C-EE4B-564D-AC54-88CE4FAC8994}" destId="{4E1D3C03-3CBE-2245-A8B8-DD69716C0B2C}" srcOrd="10" destOrd="0" presId="urn:microsoft.com/office/officeart/2005/8/layout/process1"/>
    <dgm:cxn modelId="{ED3E2172-CBA4-C14E-A69D-FF1D19F14D47}" type="presParOf" srcId="{FA730C1C-EE4B-564D-AC54-88CE4FAC8994}" destId="{80A529E0-442C-EE4B-B914-5FB39922BFB4}" srcOrd="11" destOrd="0" presId="urn:microsoft.com/office/officeart/2005/8/layout/process1"/>
    <dgm:cxn modelId="{09FE737B-E2B7-4E41-A987-4CD79D125432}" type="presParOf" srcId="{80A529E0-442C-EE4B-B914-5FB39922BFB4}" destId="{6FA43CEB-6A73-9C4E-ADB6-B5C8DE5D80BD}" srcOrd="0" destOrd="0" presId="urn:microsoft.com/office/officeart/2005/8/layout/process1"/>
    <dgm:cxn modelId="{A843A3A0-87AA-CF4F-A831-1D94338DEA1D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459937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Fixation (10 sec)</a:t>
          </a:r>
          <a:endParaRPr lang="en-US" sz="1700" kern="1200" dirty="0"/>
        </a:p>
      </dsp:txBody>
      <dsp:txXfrm>
        <a:off x="28857" y="486328"/>
        <a:ext cx="881200" cy="848273"/>
      </dsp:txXfrm>
    </dsp:sp>
    <dsp:sp modelId="{245B5132-579C-C543-BBFC-998907B6A6DC}">
      <dsp:nvSpPr>
        <dsp:cNvPr id="0" name=""/>
        <dsp:cNvSpPr/>
      </dsp:nvSpPr>
      <dsp:spPr>
        <a:xfrm>
          <a:off x="1029846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840976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459937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1 (5 min)</a:t>
          </a:r>
          <a:endParaRPr lang="en-US" sz="1700" kern="1200" dirty="0"/>
        </a:p>
      </dsp:txBody>
      <dsp:txXfrm>
        <a:off x="1336432" y="486328"/>
        <a:ext cx="881200" cy="848273"/>
      </dsp:txXfrm>
    </dsp:sp>
    <dsp:sp modelId="{DC90FEBC-3C04-C144-AEF4-489A10BDF470}">
      <dsp:nvSpPr>
        <dsp:cNvPr id="0" name=""/>
        <dsp:cNvSpPr/>
      </dsp:nvSpPr>
      <dsp:spPr>
        <a:xfrm>
          <a:off x="23374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840976"/>
        <a:ext cx="138603" cy="138977"/>
      </dsp:txXfrm>
    </dsp:sp>
    <dsp:sp modelId="{E337B865-A21D-BA44-BF9F-23643C007101}">
      <dsp:nvSpPr>
        <dsp:cNvPr id="0" name=""/>
        <dsp:cNvSpPr/>
      </dsp:nvSpPr>
      <dsp:spPr>
        <a:xfrm>
          <a:off x="2617616" y="459937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</a:t>
          </a:r>
        </a:p>
      </dsp:txBody>
      <dsp:txXfrm>
        <a:off x="2644007" y="486328"/>
        <a:ext cx="881200" cy="848273"/>
      </dsp:txXfrm>
    </dsp:sp>
    <dsp:sp modelId="{9E7159C5-36CA-654E-B25A-5B2879ECFFA3}">
      <dsp:nvSpPr>
        <dsp:cNvPr id="0" name=""/>
        <dsp:cNvSpPr/>
      </dsp:nvSpPr>
      <dsp:spPr>
        <a:xfrm rot="47200">
          <a:off x="3638334" y="803516"/>
          <a:ext cx="183917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38337" y="849462"/>
        <a:ext cx="128742" cy="138977"/>
      </dsp:txXfrm>
    </dsp:sp>
    <dsp:sp modelId="{D1681DA3-4790-CE45-9CA5-6B333434137B}">
      <dsp:nvSpPr>
        <dsp:cNvPr id="0" name=""/>
        <dsp:cNvSpPr/>
      </dsp:nvSpPr>
      <dsp:spPr>
        <a:xfrm>
          <a:off x="3898579" y="477525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2 (5 min)</a:t>
          </a:r>
          <a:endParaRPr lang="en-US" sz="1700" kern="1200" dirty="0"/>
        </a:p>
      </dsp:txBody>
      <dsp:txXfrm>
        <a:off x="3924970" y="503916"/>
        <a:ext cx="881200" cy="848273"/>
      </dsp:txXfrm>
    </dsp:sp>
    <dsp:sp modelId="{AA1E63FA-7DA2-124E-8D84-ECE1F05CEE8E}">
      <dsp:nvSpPr>
        <dsp:cNvPr id="0" name=""/>
        <dsp:cNvSpPr/>
      </dsp:nvSpPr>
      <dsp:spPr>
        <a:xfrm rot="21530831">
          <a:off x="4927707" y="798897"/>
          <a:ext cx="201793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27713" y="845831"/>
        <a:ext cx="141255" cy="138977"/>
      </dsp:txXfrm>
    </dsp:sp>
    <dsp:sp modelId="{72AD32D9-E5F8-BD43-8BDB-A4D4030BCC6C}">
      <dsp:nvSpPr>
        <dsp:cNvPr id="0" name=""/>
        <dsp:cNvSpPr/>
      </dsp:nvSpPr>
      <dsp:spPr>
        <a:xfrm>
          <a:off x="5213226" y="451070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</a:t>
          </a:r>
          <a:endParaRPr lang="en-US" sz="1700" kern="1200" dirty="0"/>
        </a:p>
      </dsp:txBody>
      <dsp:txXfrm>
        <a:off x="5239617" y="477461"/>
        <a:ext cx="881200" cy="848273"/>
      </dsp:txXfrm>
    </dsp:sp>
    <dsp:sp modelId="{0DEB14EA-9EB0-D24D-AFF7-2651A1AECE69}">
      <dsp:nvSpPr>
        <dsp:cNvPr id="0" name=""/>
        <dsp:cNvSpPr/>
      </dsp:nvSpPr>
      <dsp:spPr>
        <a:xfrm rot="22967">
          <a:off x="6245489" y="790257"/>
          <a:ext cx="20836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45490" y="836373"/>
        <a:ext cx="145855" cy="138977"/>
      </dsp:txXfrm>
    </dsp:sp>
    <dsp:sp modelId="{4E1D3C03-3CBE-2245-A8B8-DD69716C0B2C}">
      <dsp:nvSpPr>
        <dsp:cNvPr id="0" name=""/>
        <dsp:cNvSpPr/>
      </dsp:nvSpPr>
      <dsp:spPr>
        <a:xfrm>
          <a:off x="6540340" y="459937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6566731" y="486328"/>
        <a:ext cx="881200" cy="848273"/>
      </dsp:txXfrm>
    </dsp:sp>
    <dsp:sp modelId="{80A529E0-442C-EE4B-B914-5FB39922BFB4}">
      <dsp:nvSpPr>
        <dsp:cNvPr id="0" name=""/>
        <dsp:cNvSpPr/>
      </dsp:nvSpPr>
      <dsp:spPr>
        <a:xfrm>
          <a:off x="75677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840976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459937"/>
          <a:ext cx="933982" cy="9010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 songs ~45 minutes </a:t>
          </a:r>
          <a:endParaRPr lang="en-US" sz="1700" kern="1200" dirty="0"/>
        </a:p>
      </dsp:txBody>
      <dsp:txXfrm>
        <a:off x="7874306" y="486328"/>
        <a:ext cx="881200" cy="848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</a:p>
      </dsp:txBody>
      <dsp:txXfrm>
        <a:off x="29821" y="44014"/>
        <a:ext cx="879272" cy="945467"/>
      </dsp:txXfrm>
    </dsp:sp>
    <dsp:sp modelId="{245B5132-579C-C543-BBFC-998907B6A6DC}">
      <dsp:nvSpPr>
        <dsp:cNvPr id="0" name=""/>
        <dsp:cNvSpPr/>
      </dsp:nvSpPr>
      <dsp:spPr>
        <a:xfrm>
          <a:off x="10298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447259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 1, clip 1 (10 sec)</a:t>
          </a:r>
          <a:endParaRPr lang="en-US" sz="1500" kern="1200" dirty="0"/>
        </a:p>
      </dsp:txBody>
      <dsp:txXfrm>
        <a:off x="1337396" y="44014"/>
        <a:ext cx="879272" cy="945467"/>
      </dsp:txXfrm>
    </dsp:sp>
    <dsp:sp modelId="{DC90FEBC-3C04-C144-AEF4-489A10BDF470}">
      <dsp:nvSpPr>
        <dsp:cNvPr id="0" name=""/>
        <dsp:cNvSpPr/>
      </dsp:nvSpPr>
      <dsp:spPr>
        <a:xfrm>
          <a:off x="23374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447259"/>
        <a:ext cx="138603" cy="138977"/>
      </dsp:txXfrm>
    </dsp:sp>
    <dsp:sp modelId="{C5D4D4BF-6660-6F48-A79A-A7CFE60E7B65}">
      <dsp:nvSpPr>
        <dsp:cNvPr id="0" name=""/>
        <dsp:cNvSpPr/>
      </dsp:nvSpPr>
      <dsp:spPr>
        <a:xfrm>
          <a:off x="2617616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2644971" y="44014"/>
        <a:ext cx="879272" cy="945467"/>
      </dsp:txXfrm>
    </dsp:sp>
    <dsp:sp modelId="{57C96E13-F21A-8D4F-9C64-4AF3CF20BC47}">
      <dsp:nvSpPr>
        <dsp:cNvPr id="0" name=""/>
        <dsp:cNvSpPr/>
      </dsp:nvSpPr>
      <dsp:spPr>
        <a:xfrm>
          <a:off x="364499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44996" y="447259"/>
        <a:ext cx="138603" cy="138977"/>
      </dsp:txXfrm>
    </dsp:sp>
    <dsp:sp modelId="{760F25FC-436D-AB47-B001-DF70FF900752}">
      <dsp:nvSpPr>
        <dsp:cNvPr id="0" name=""/>
        <dsp:cNvSpPr/>
      </dsp:nvSpPr>
      <dsp:spPr>
        <a:xfrm>
          <a:off x="3925190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2, clip 1 (10 sec)</a:t>
          </a:r>
          <a:endParaRPr lang="en-US" sz="1500" kern="1200" dirty="0"/>
        </a:p>
      </dsp:txBody>
      <dsp:txXfrm>
        <a:off x="3952545" y="44014"/>
        <a:ext cx="879272" cy="945467"/>
      </dsp:txXfrm>
    </dsp:sp>
    <dsp:sp modelId="{C52D87B7-2E7A-0443-8186-5B85BE75EEB4}">
      <dsp:nvSpPr>
        <dsp:cNvPr id="0" name=""/>
        <dsp:cNvSpPr/>
      </dsp:nvSpPr>
      <dsp:spPr>
        <a:xfrm>
          <a:off x="495257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52571" y="447259"/>
        <a:ext cx="138603" cy="138977"/>
      </dsp:txXfrm>
    </dsp:sp>
    <dsp:sp modelId="{5BFFE15E-E94B-3D4F-8927-C1E29FBBCC57}">
      <dsp:nvSpPr>
        <dsp:cNvPr id="0" name=""/>
        <dsp:cNvSpPr/>
      </dsp:nvSpPr>
      <dsp:spPr>
        <a:xfrm>
          <a:off x="5232765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5260120" y="44014"/>
        <a:ext cx="879272" cy="945467"/>
      </dsp:txXfrm>
    </dsp:sp>
    <dsp:sp modelId="{85519416-8ADD-1949-9455-12D4E00A2E86}">
      <dsp:nvSpPr>
        <dsp:cNvPr id="0" name=""/>
        <dsp:cNvSpPr/>
      </dsp:nvSpPr>
      <dsp:spPr>
        <a:xfrm>
          <a:off x="62601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60146" y="447259"/>
        <a:ext cx="138603" cy="138977"/>
      </dsp:txXfrm>
    </dsp:sp>
    <dsp:sp modelId="{4E1D3C03-3CBE-2245-A8B8-DD69716C0B2C}">
      <dsp:nvSpPr>
        <dsp:cNvPr id="0" name=""/>
        <dsp:cNvSpPr/>
      </dsp:nvSpPr>
      <dsp:spPr>
        <a:xfrm>
          <a:off x="6540340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6567695" y="44014"/>
        <a:ext cx="879272" cy="945467"/>
      </dsp:txXfrm>
    </dsp:sp>
    <dsp:sp modelId="{80A529E0-442C-EE4B-B914-5FB39922BFB4}">
      <dsp:nvSpPr>
        <dsp:cNvPr id="0" name=""/>
        <dsp:cNvSpPr/>
      </dsp:nvSpPr>
      <dsp:spPr>
        <a:xfrm>
          <a:off x="75677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447259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16659"/>
          <a:ext cx="933982" cy="10001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 songs, 10 clips ~15 minutes</a:t>
          </a:r>
          <a:endParaRPr lang="en-US" sz="1500" kern="1200" dirty="0"/>
        </a:p>
      </dsp:txBody>
      <dsp:txXfrm>
        <a:off x="7875270" y="44014"/>
        <a:ext cx="879272" cy="94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4C78-2090-C64C-9F6A-B51B239D54AE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90E3-8C05-AF43-8579-8D2D04A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CN</a:t>
            </a:r>
            <a:r>
              <a:rPr lang="en-CA" baseline="0" smtClean="0"/>
              <a:t> - </a:t>
            </a:r>
            <a:endParaRPr lang="en-CA" smtClean="0"/>
          </a:p>
          <a:p>
            <a:r>
              <a:rPr lang="en-CA" dirty="0" smtClean="0"/>
              <a:t>PM</a:t>
            </a:r>
            <a:r>
              <a:rPr lang="en-CA" baseline="0" dirty="0" smtClean="0"/>
              <a:t> – severe semantic and episodic memory deficits – poor performance on Wechsler memory scale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contrast </a:t>
            </a:r>
            <a:r>
              <a:rPr lang="mr-IN" dirty="0" smtClean="0"/>
              <a:t>–</a:t>
            </a:r>
            <a:r>
              <a:rPr lang="en-US" dirty="0" smtClean="0"/>
              <a:t> RED - Bilateral activation in superior temporal gyri, left middle cingulate,</a:t>
            </a:r>
            <a:r>
              <a:rPr lang="en-US" baseline="0" dirty="0" smtClean="0"/>
              <a:t> and right insula</a:t>
            </a:r>
          </a:p>
          <a:p>
            <a:r>
              <a:rPr lang="en-US" baseline="0" dirty="0" smtClean="0"/>
              <a:t>Verbal contrast </a:t>
            </a:r>
            <a:r>
              <a:rPr lang="mr-IN" baseline="0" dirty="0" smtClean="0"/>
              <a:t>–</a:t>
            </a:r>
            <a:r>
              <a:rPr lang="en-US" baseline="0" dirty="0" smtClean="0"/>
              <a:t> BLUE </a:t>
            </a:r>
            <a:r>
              <a:rPr lang="mr-IN" baseline="0" dirty="0" smtClean="0"/>
              <a:t>–</a:t>
            </a:r>
            <a:r>
              <a:rPr lang="en-US" baseline="0" dirty="0" smtClean="0"/>
              <a:t> left-sided activation in the inferior and middle temporal gyri, medial superior and inferior pars </a:t>
            </a:r>
            <a:r>
              <a:rPr lang="en-US" baseline="0" dirty="0" err="1" smtClean="0"/>
              <a:t>triangularis</a:t>
            </a:r>
            <a:r>
              <a:rPr lang="en-US" baseline="0" dirty="0" smtClean="0"/>
              <a:t> frontal </a:t>
            </a:r>
            <a:r>
              <a:rPr lang="en-US" baseline="0" dirty="0" err="1" smtClean="0"/>
              <a:t>gyri</a:t>
            </a:r>
            <a:r>
              <a:rPr lang="en-US" baseline="0" dirty="0" smtClean="0"/>
              <a:t>, </a:t>
            </a:r>
            <a:r>
              <a:rPr lang="en-US" baseline="0" dirty="0" smtClean="0"/>
              <a:t>posterior MTG, on the right </a:t>
            </a:r>
            <a:r>
              <a:rPr lang="mr-IN" baseline="0" dirty="0" smtClean="0"/>
              <a:t>–</a:t>
            </a:r>
            <a:r>
              <a:rPr lang="en-US" baseline="0" dirty="0" smtClean="0"/>
              <a:t> inferior orbitofrontal cortex, middle temporal pole and the anterior part of the hippocampus and cerebellum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Greater</a:t>
            </a:r>
            <a:r>
              <a:rPr lang="en-CA" baseline="0" dirty="0" smtClean="0"/>
              <a:t> activity for music i</a:t>
            </a:r>
            <a:r>
              <a:rPr lang="en-CA" dirty="0" smtClean="0"/>
              <a:t>n an extended network that included the bilateral inferior frontal </a:t>
            </a:r>
            <a:r>
              <a:rPr lang="en-CA" dirty="0" err="1" smtClean="0"/>
              <a:t>gyrus</a:t>
            </a:r>
            <a:r>
              <a:rPr lang="en-CA" dirty="0" smtClean="0"/>
              <a:t> (BA45) (extending to the middle frontal </a:t>
            </a:r>
            <a:r>
              <a:rPr lang="en-CA" dirty="0" err="1" smtClean="0"/>
              <a:t>gyrus</a:t>
            </a:r>
            <a:r>
              <a:rPr lang="en-CA" dirty="0" smtClean="0"/>
              <a:t>), the posterior part of the inferior and middle temporal </a:t>
            </a:r>
            <a:r>
              <a:rPr lang="en-CA" dirty="0" err="1" smtClean="0"/>
              <a:t>gyri</a:t>
            </a:r>
            <a:r>
              <a:rPr lang="en-CA" dirty="0" smtClean="0"/>
              <a:t> (BA20/37), the medial superior frontal </a:t>
            </a:r>
            <a:r>
              <a:rPr lang="en-CA" dirty="0" err="1" smtClean="0"/>
              <a:t>gyrus</a:t>
            </a:r>
            <a:r>
              <a:rPr lang="en-CA" dirty="0" smtClean="0"/>
              <a:t> (BA10) and the right superior temporal pole (BA38). The verbal familiarity analysis revealed greater activity in the left medial superior frontal </a:t>
            </a:r>
            <a:r>
              <a:rPr lang="en-CA" dirty="0" err="1" smtClean="0"/>
              <a:t>gyrus</a:t>
            </a:r>
            <a:r>
              <a:rPr lang="en-CA" dirty="0" smtClean="0"/>
              <a:t> (BA10), the middle cingulate cortex bilaterally, the left putamen and thalamus, and the inferior and middle parts of the frontal (BA47/46) and temporal </a:t>
            </a:r>
            <a:r>
              <a:rPr lang="en-CA" dirty="0" err="1" smtClean="0"/>
              <a:t>gyri</a:t>
            </a:r>
            <a:r>
              <a:rPr lang="en-CA" dirty="0" smtClean="0"/>
              <a:t> (BA20/21) bilaterally. We also found activation of the posterior part of the right hippocampus and the left </a:t>
            </a:r>
            <a:r>
              <a:rPr lang="en-CA" dirty="0" err="1" smtClean="0"/>
              <a:t>parahippocampal</a:t>
            </a:r>
            <a:r>
              <a:rPr lang="en-CA" dirty="0" smtClean="0"/>
              <a:t> cortex.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8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ISS: Abrams</a:t>
            </a:r>
            <a:r>
              <a:rPr lang="en-CA" baseline="0" dirty="0" smtClean="0"/>
              <a:t> 2013</a:t>
            </a:r>
          </a:p>
          <a:p>
            <a:r>
              <a:rPr lang="en-CA" dirty="0" smtClean="0"/>
              <a:t>We found that music synchronizes brain responses across listeners in bilateral auditory midbrain and thalamus, primary auditory and auditory association cortex, right-lateralized structures in frontal and parietal cortex, and motor planning regions of the brain.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6DC0-26B1-5841-8BF7-BB7DFB8B1BE2}" type="datetimeFigureOut">
              <a:rPr lang="en-US" smtClean="0"/>
              <a:t>17-05-08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correlates of music familiarity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</a:t>
            </a:r>
          </a:p>
          <a:p>
            <a:r>
              <a:rPr lang="en-US" dirty="0" smtClean="0"/>
              <a:t>Scanning session 2</a:t>
            </a:r>
          </a:p>
        </p:txBody>
      </p:sp>
    </p:spTree>
    <p:extLst>
      <p:ext uri="{BB962C8B-B14F-4D97-AF65-F5344CB8AC3E}">
        <p14:creationId xmlns:p14="http://schemas.microsoft.com/office/powerpoint/2010/main" val="32634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unfamiliar songs</a:t>
            </a:r>
          </a:p>
          <a:p>
            <a:pPr lvl="1"/>
            <a:r>
              <a:rPr lang="en-US" dirty="0" smtClean="0"/>
              <a:t>4 spoken words</a:t>
            </a:r>
          </a:p>
          <a:p>
            <a:pPr lvl="1"/>
            <a:r>
              <a:rPr lang="en-US" dirty="0" smtClean="0"/>
              <a:t>4 sung lyrics (acapella, no music)</a:t>
            </a:r>
          </a:p>
          <a:p>
            <a:pPr lvl="1"/>
            <a:r>
              <a:rPr lang="en-US" dirty="0" smtClean="0"/>
              <a:t>4 instrumental music only</a:t>
            </a:r>
          </a:p>
          <a:p>
            <a:pPr lvl="1"/>
            <a:r>
              <a:rPr lang="en-US" dirty="0" smtClean="0"/>
              <a:t>4 ‘whole’ songs (music + lyrics)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8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Training </a:t>
            </a:r>
            <a:r>
              <a:rPr lang="mr-IN" dirty="0" smtClean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2-3 weeks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</a:t>
            </a:r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4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Procedure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287" y="1376460"/>
            <a:ext cx="246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ISS scanning procedure: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287" y="3986002"/>
            <a:ext cx="26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contrast procedure:</a:t>
            </a:r>
            <a:endParaRPr lang="en-US" b="1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16556125"/>
              </p:ext>
            </p:extLst>
          </p:nvPr>
        </p:nvGraphicFramePr>
        <p:xfrm>
          <a:off x="215274" y="1449765"/>
          <a:ext cx="8784364" cy="182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38811329"/>
              </p:ext>
            </p:extLst>
          </p:nvPr>
        </p:nvGraphicFramePr>
        <p:xfrm>
          <a:off x="215274" y="4579650"/>
          <a:ext cx="8784364" cy="103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70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Graphic spid="17" grpId="0">
        <p:bldAsOne/>
      </p:bldGraphic>
      <p:bldGraphic spid="1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/>
              <a:t>Scanning session 2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Final familiarity test</a:t>
            </a:r>
          </a:p>
          <a:p>
            <a:pPr lvl="1"/>
            <a:r>
              <a:rPr lang="en-US" dirty="0" smtClean="0"/>
              <a:t>ISS and Bold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7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7054" cy="4351338"/>
          </a:xfrm>
        </p:spPr>
        <p:txBody>
          <a:bodyPr/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  <a:p>
            <a:pPr lvl="1"/>
            <a:r>
              <a:rPr lang="en-US" dirty="0" smtClean="0"/>
              <a:t>Full set in session 1 and session 2 (~25)</a:t>
            </a:r>
          </a:p>
          <a:p>
            <a:pPr lvl="1"/>
            <a:r>
              <a:rPr lang="en-US" dirty="0" smtClean="0"/>
              <a:t>Subset during lab training session (~10, monitor progress)</a:t>
            </a:r>
          </a:p>
          <a:p>
            <a:endParaRPr lang="en-US" dirty="0" smtClean="0"/>
          </a:p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Short clips (2 sec) </a:t>
            </a:r>
            <a:r>
              <a:rPr lang="mr-IN" dirty="0" smtClean="0"/>
              <a:t>–</a:t>
            </a:r>
            <a:r>
              <a:rPr lang="en-US" dirty="0" smtClean="0"/>
              <a:t> Old vs New task</a:t>
            </a:r>
          </a:p>
          <a:p>
            <a:pPr lvl="1"/>
            <a:r>
              <a:rPr lang="en-US" dirty="0" smtClean="0"/>
              <a:t>Subset during lab training session (~5)</a:t>
            </a:r>
          </a:p>
          <a:p>
            <a:pPr lvl="1"/>
            <a:r>
              <a:rPr lang="en-US" dirty="0" smtClean="0"/>
              <a:t>All during session 2 (~20)</a:t>
            </a:r>
          </a:p>
        </p:txBody>
      </p:sp>
    </p:spTree>
    <p:extLst>
      <p:ext uri="{BB962C8B-B14F-4D97-AF65-F5344CB8AC3E}">
        <p14:creationId xmlns:p14="http://schemas.microsoft.com/office/powerpoint/2010/main" val="203249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Components Analysis</a:t>
            </a:r>
          </a:p>
          <a:p>
            <a:pPr lvl="1"/>
            <a:r>
              <a:rPr lang="en-US" dirty="0" smtClean="0"/>
              <a:t>Isolate spatially separate components contributing synchronous patterns of activity</a:t>
            </a:r>
          </a:p>
          <a:p>
            <a:r>
              <a:rPr lang="en-US" dirty="0" smtClean="0"/>
              <a:t>ROIs</a:t>
            </a:r>
          </a:p>
          <a:p>
            <a:r>
              <a:rPr lang="en-US" dirty="0" smtClean="0"/>
              <a:t>Compute total ISS score for each song within each component</a:t>
            </a:r>
          </a:p>
          <a:p>
            <a:pPr lvl="1"/>
            <a:r>
              <a:rPr lang="en-US" dirty="0" smtClean="0"/>
              <a:t>Familiar vs unfamiliar</a:t>
            </a:r>
          </a:p>
          <a:p>
            <a:pPr lvl="1"/>
            <a:r>
              <a:rPr lang="en-US" dirty="0" smtClean="0"/>
              <a:t>Session 1 vs Session 2</a:t>
            </a:r>
          </a:p>
          <a:p>
            <a:r>
              <a:rPr lang="en-US" dirty="0" smtClean="0"/>
              <a:t>Compare total ISS between stimuli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8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songs</a:t>
            </a:r>
          </a:p>
          <a:p>
            <a:pPr lvl="1"/>
            <a:r>
              <a:rPr lang="en-US" dirty="0" smtClean="0"/>
              <a:t>Greater and earlier ISS</a:t>
            </a:r>
          </a:p>
          <a:p>
            <a:r>
              <a:rPr lang="en-US" dirty="0" smtClean="0"/>
              <a:t>Lyrics</a:t>
            </a:r>
          </a:p>
          <a:p>
            <a:pPr lvl="1"/>
            <a:r>
              <a:rPr lang="en-US" dirty="0" smtClean="0"/>
              <a:t>Greater ISS in language areas (e.g. IFG, ITC, MTC), left fusiform, left inferior occipital </a:t>
            </a:r>
            <a:r>
              <a:rPr lang="en-US" sz="1600" dirty="0" smtClean="0"/>
              <a:t>(Saito et al, 2012)</a:t>
            </a:r>
          </a:p>
          <a:p>
            <a:r>
              <a:rPr lang="en-US" dirty="0" smtClean="0"/>
              <a:t>Instrumental</a:t>
            </a:r>
          </a:p>
          <a:p>
            <a:pPr lvl="1"/>
            <a:r>
              <a:rPr lang="en-US" dirty="0" smtClean="0"/>
              <a:t>Superior ISS in temporal/frontal regions</a:t>
            </a:r>
          </a:p>
          <a:p>
            <a:r>
              <a:rPr lang="en-US" dirty="0" smtClean="0"/>
              <a:t>Lyrics + instrumental (‘whole’)</a:t>
            </a:r>
          </a:p>
          <a:p>
            <a:pPr lvl="1"/>
            <a:r>
              <a:rPr lang="en-US" dirty="0" smtClean="0"/>
              <a:t>Additional ISS in anterior/inferior temporal cortex</a:t>
            </a:r>
          </a:p>
        </p:txBody>
      </p:sp>
    </p:spTree>
    <p:extLst>
      <p:ext uri="{BB962C8B-B14F-4D97-AF65-F5344CB8AC3E}">
        <p14:creationId xmlns:p14="http://schemas.microsoft.com/office/powerpoint/2010/main" val="187279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also collect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</a:t>
            </a:r>
          </a:p>
          <a:p>
            <a:r>
              <a:rPr lang="en-US" dirty="0" smtClean="0"/>
              <a:t>Goldsmith’s Musical Sophistication 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4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Evidence for specific memory for music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CN: bilateral temporal lobe damage led to severe, music specific agnosia </a:t>
            </a:r>
            <a:r>
              <a:rPr lang="en-US" sz="1400" dirty="0" smtClean="0"/>
              <a:t>(</a:t>
            </a:r>
            <a:r>
              <a:rPr lang="en-US" sz="1400" dirty="0" err="1" smtClean="0"/>
              <a:t>Peretz</a:t>
            </a:r>
            <a:r>
              <a:rPr lang="en-US" sz="1400" dirty="0" smtClean="0"/>
              <a:t>, 1996)</a:t>
            </a:r>
          </a:p>
          <a:p>
            <a:pPr lvl="1"/>
            <a:r>
              <a:rPr lang="en-US" dirty="0" smtClean="0"/>
              <a:t>Recognized lyrics, but did not recognize previously familiar music</a:t>
            </a:r>
          </a:p>
          <a:p>
            <a:r>
              <a:rPr lang="en-US" dirty="0" smtClean="0"/>
              <a:t>Patient PM: encephalitis led to severe ante- and retrograde amnesia </a:t>
            </a:r>
            <a:r>
              <a:rPr lang="en-US" sz="1400" dirty="0" smtClean="0"/>
              <a:t>(Finke et al, 2012)</a:t>
            </a:r>
          </a:p>
          <a:p>
            <a:pPr lvl="1"/>
            <a:r>
              <a:rPr lang="en-US" dirty="0" smtClean="0"/>
              <a:t>Professional cellist</a:t>
            </a:r>
          </a:p>
          <a:p>
            <a:pPr lvl="1"/>
            <a:r>
              <a:rPr lang="en-US" dirty="0" smtClean="0"/>
              <a:t>Severe memory impairments, but performed like healthy musicians </a:t>
            </a:r>
            <a:r>
              <a:rPr lang="en-US" dirty="0"/>
              <a:t>o</a:t>
            </a:r>
            <a:r>
              <a:rPr lang="en-US" dirty="0" smtClean="0"/>
              <a:t>n music recognition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3T vs 7T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case studies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musical lexicon that “contains all the representations of the specific musical phrases to which one has been exposed during one’s lifetime” </a:t>
            </a:r>
            <a:r>
              <a:rPr lang="en-US" sz="1400" dirty="0" smtClean="0"/>
              <a:t>(</a:t>
            </a:r>
            <a:r>
              <a:rPr lang="en-US" sz="1400" dirty="0" err="1" smtClean="0"/>
              <a:t>Peretz</a:t>
            </a:r>
            <a:r>
              <a:rPr lang="en-US" sz="1400" dirty="0" smtClean="0"/>
              <a:t> &amp; Coltheart, 2003)</a:t>
            </a:r>
          </a:p>
          <a:p>
            <a:endParaRPr lang="en-US" dirty="0" smtClean="0"/>
          </a:p>
          <a:p>
            <a:r>
              <a:rPr lang="en-US" dirty="0" smtClean="0"/>
              <a:t>The musical lexicon is separate from the verbal lexicon</a:t>
            </a:r>
          </a:p>
        </p:txBody>
      </p:sp>
    </p:spTree>
    <p:extLst>
      <p:ext uri="{BB962C8B-B14F-4D97-AF65-F5344CB8AC3E}">
        <p14:creationId xmlns:p14="http://schemas.microsoft.com/office/powerpoint/2010/main" val="38862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Alzheimer’s disease (AD)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 music seems to be selectively spared</a:t>
            </a:r>
          </a:p>
          <a:p>
            <a:r>
              <a:rPr lang="en-US" dirty="0" smtClean="0"/>
              <a:t>Long-term familiarity for melody and lyrics is present even in severe AD </a:t>
            </a:r>
            <a:r>
              <a:rPr lang="en-US" sz="1400" dirty="0" smtClean="0"/>
              <a:t>(Cuddy et al, 2012)</a:t>
            </a:r>
          </a:p>
          <a:p>
            <a:r>
              <a:rPr lang="en-US" dirty="0" smtClean="0"/>
              <a:t>Theory: spared musical memory is because of intact functioning of necessary brain regions that are spared in AD </a:t>
            </a:r>
            <a:r>
              <a:rPr lang="en-US" sz="1400" dirty="0" smtClean="0"/>
              <a:t>(Baird &amp; Samson, 2009)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83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behavioural</a:t>
            </a:r>
            <a:r>
              <a:rPr lang="en-US" dirty="0" smtClean="0"/>
              <a:t> lesion studies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temporal lobe </a:t>
            </a:r>
            <a:r>
              <a:rPr lang="mr-IN" dirty="0" smtClean="0"/>
              <a:t>–</a:t>
            </a:r>
            <a:r>
              <a:rPr lang="en-US" dirty="0" smtClean="0"/>
              <a:t> formation of melody representations </a:t>
            </a:r>
            <a:r>
              <a:rPr lang="en-US" sz="1400" dirty="0" smtClean="0"/>
              <a:t>(Samson &amp; </a:t>
            </a:r>
            <a:r>
              <a:rPr lang="en-US" sz="1400" dirty="0" err="1" smtClean="0"/>
              <a:t>Peretz</a:t>
            </a:r>
            <a:r>
              <a:rPr lang="en-US" sz="1400" dirty="0" smtClean="0"/>
              <a:t>, 2005)</a:t>
            </a:r>
          </a:p>
          <a:p>
            <a:r>
              <a:rPr lang="en-US" dirty="0" smtClean="0"/>
              <a:t>Left temporal lobe </a:t>
            </a:r>
            <a:r>
              <a:rPr lang="mr-IN" dirty="0" smtClean="0"/>
              <a:t>–</a:t>
            </a:r>
            <a:r>
              <a:rPr lang="en-US" dirty="0" smtClean="0"/>
              <a:t> explicit </a:t>
            </a:r>
            <a:r>
              <a:rPr lang="en-US" dirty="0" smtClean="0"/>
              <a:t>retrieval </a:t>
            </a:r>
            <a:r>
              <a:rPr lang="en-US" dirty="0" smtClean="0"/>
              <a:t>of melodies </a:t>
            </a:r>
            <a:r>
              <a:rPr lang="en-US" sz="1400" dirty="0" smtClean="0"/>
              <a:t>(Samson &amp; </a:t>
            </a:r>
            <a:r>
              <a:rPr lang="en-US" sz="1400" dirty="0" err="1" smtClean="0"/>
              <a:t>Peretz</a:t>
            </a:r>
            <a:r>
              <a:rPr lang="en-US" sz="1400" dirty="0" smtClean="0"/>
              <a:t>, 2005)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9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9144000" cy="632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1174" y="-179"/>
            <a:ext cx="298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[Music-Verbal] </a:t>
            </a:r>
            <a:r>
              <a:rPr lang="en-US" dirty="0" smtClean="0">
                <a:solidFill>
                  <a:schemeClr val="accent1"/>
                </a:solidFill>
              </a:rPr>
              <a:t>[Verbal-Music]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19" y="-5305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 for </a:t>
            </a:r>
            <a:r>
              <a:rPr lang="en-US" smtClean="0"/>
              <a:t>separate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3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06" y="11668"/>
            <a:ext cx="619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Areas where activity increased with familiarity      </a:t>
            </a:r>
            <a:r>
              <a:rPr lang="en-US" dirty="0" smtClean="0">
                <a:solidFill>
                  <a:srgbClr val="FF0000"/>
                </a:solidFill>
              </a:rPr>
              <a:t>Music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Verbal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4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1: Identify brain mechanisms underlying familiar and lyric-based music in healthy adults</a:t>
            </a:r>
          </a:p>
          <a:p>
            <a:pPr lvl="1"/>
            <a:r>
              <a:rPr lang="en-US" dirty="0" smtClean="0"/>
              <a:t>Inter-subject synchronization (ISS)</a:t>
            </a:r>
          </a:p>
          <a:p>
            <a:pPr lvl="2"/>
            <a:r>
              <a:rPr lang="en-CA" dirty="0" smtClean="0"/>
              <a:t>C</a:t>
            </a:r>
            <a:r>
              <a:rPr lang="en-US" dirty="0" err="1"/>
              <a:t>orrelate</a:t>
            </a:r>
            <a:r>
              <a:rPr lang="en-US" dirty="0"/>
              <a:t> brain activity during music listening across participants</a:t>
            </a:r>
          </a:p>
          <a:p>
            <a:pPr lvl="3"/>
            <a:r>
              <a:rPr lang="en-US" dirty="0"/>
              <a:t>Executive function during movie watching </a:t>
            </a:r>
            <a:r>
              <a:rPr lang="en-US" sz="1000" dirty="0"/>
              <a:t>(</a:t>
            </a:r>
            <a:r>
              <a:rPr lang="en-US" sz="1000" dirty="0" err="1"/>
              <a:t>Naci</a:t>
            </a:r>
            <a:r>
              <a:rPr lang="en-US" sz="1000" dirty="0"/>
              <a:t> et al, 2014)</a:t>
            </a:r>
            <a:endParaRPr lang="en-US" dirty="0"/>
          </a:p>
          <a:p>
            <a:pPr lvl="3"/>
            <a:r>
              <a:rPr lang="en-US" dirty="0"/>
              <a:t>Synchronized brain activity during music listening </a:t>
            </a:r>
            <a:r>
              <a:rPr lang="en-US" sz="1000" dirty="0"/>
              <a:t>(Abrams et al, 2013; </a:t>
            </a:r>
            <a:r>
              <a:rPr lang="en-US" sz="1000" dirty="0" err="1"/>
              <a:t>Trost</a:t>
            </a:r>
            <a:r>
              <a:rPr lang="en-US" sz="1000" dirty="0"/>
              <a:t> et al, 2015</a:t>
            </a:r>
            <a:r>
              <a:rPr lang="en-US" sz="1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BOLD contrasts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Study 2: Apply this to patients with Alzheimer’s disease (AD)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Distinguish those with preserved musical memory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neural pattern that differentiates familiar from unfamiliar music?</a:t>
            </a:r>
          </a:p>
          <a:p>
            <a:pPr lvl="1"/>
            <a:r>
              <a:rPr lang="en-US" dirty="0" smtClean="0"/>
              <a:t>Is it consistent across participants?</a:t>
            </a:r>
          </a:p>
          <a:p>
            <a:endParaRPr lang="en-US" dirty="0"/>
          </a:p>
          <a:p>
            <a:r>
              <a:rPr lang="en-US" dirty="0" smtClean="0"/>
              <a:t>How does the presence of lyrics interact with music familiarity?</a:t>
            </a:r>
          </a:p>
          <a:p>
            <a:pPr lvl="1"/>
            <a:r>
              <a:rPr lang="en-US" dirty="0" smtClean="0"/>
              <a:t>Is memory better with lyrics?</a:t>
            </a:r>
          </a:p>
        </p:txBody>
      </p:sp>
    </p:spTree>
    <p:extLst>
      <p:ext uri="{BB962C8B-B14F-4D97-AF65-F5344CB8AC3E}">
        <p14:creationId xmlns:p14="http://schemas.microsoft.com/office/powerpoint/2010/main" val="57093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1042</Words>
  <Application>Microsoft Macintosh PowerPoint</Application>
  <PresentationFormat>On-screen Show (4:3)</PresentationFormat>
  <Paragraphs>132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Neural correlates of music familiarity</vt:lpstr>
      <vt:lpstr>Evidence for specific memory for music</vt:lpstr>
      <vt:lpstr>From case studies…</vt:lpstr>
      <vt:lpstr>Alzheimer’s disease (AD)</vt:lpstr>
      <vt:lpstr>From behavioural lesion studies…</vt:lpstr>
      <vt:lpstr>PowerPoint Presentation</vt:lpstr>
      <vt:lpstr>PowerPoint Presentation</vt:lpstr>
      <vt:lpstr>Study Goals</vt:lpstr>
      <vt:lpstr>Current Questions</vt:lpstr>
      <vt:lpstr>Project Outline</vt:lpstr>
      <vt:lpstr>Stimuli</vt:lpstr>
      <vt:lpstr>Project Outline</vt:lpstr>
      <vt:lpstr>Scan Procedure</vt:lpstr>
      <vt:lpstr>Project Outline</vt:lpstr>
      <vt:lpstr>Project Outline</vt:lpstr>
      <vt:lpstr>Familiarity tests</vt:lpstr>
      <vt:lpstr>Analyses</vt:lpstr>
      <vt:lpstr>Hypotheses</vt:lpstr>
      <vt:lpstr>Will also collect…</vt:lpstr>
      <vt:lpstr>fMRI questions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Familiarity Study</dc:title>
  <dc:creator>Avital Sternin</dc:creator>
  <cp:lastModifiedBy>Avital Sternin</cp:lastModifiedBy>
  <cp:revision>14</cp:revision>
  <dcterms:created xsi:type="dcterms:W3CDTF">2017-04-28T14:30:45Z</dcterms:created>
  <dcterms:modified xsi:type="dcterms:W3CDTF">2017-05-09T13:27:03Z</dcterms:modified>
</cp:coreProperties>
</file>