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" cy="1234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8" autoAdjust="0"/>
    <p:restoredTop sz="94660"/>
  </p:normalViewPr>
  <p:slideViewPr>
    <p:cSldViewPr snapToGrid="0">
      <p:cViewPr varScale="1">
        <p:scale>
          <a:sx n="44" d="100"/>
          <a:sy n="44" d="100"/>
        </p:scale>
        <p:origin x="26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020253"/>
            <a:ext cx="3108960" cy="429768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483668"/>
            <a:ext cx="2743200" cy="2980372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657225"/>
            <a:ext cx="788670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657225"/>
            <a:ext cx="2320290" cy="10461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3077531"/>
            <a:ext cx="3154680" cy="513492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8261036"/>
            <a:ext cx="3154680" cy="2700337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3286125"/>
            <a:ext cx="155448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3286125"/>
            <a:ext cx="155448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657228"/>
            <a:ext cx="3154680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3026093"/>
            <a:ext cx="1547336" cy="1483042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4509135"/>
            <a:ext cx="1547336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3026093"/>
            <a:ext cx="1554956" cy="1483042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4509135"/>
            <a:ext cx="1554956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4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7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822960"/>
            <a:ext cx="1179671" cy="28803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777368"/>
            <a:ext cx="1851660" cy="8772525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3703320"/>
            <a:ext cx="1179671" cy="6860858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822960"/>
            <a:ext cx="1179671" cy="28803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777368"/>
            <a:ext cx="1851660" cy="8772525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3703320"/>
            <a:ext cx="1179671" cy="6860858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657228"/>
            <a:ext cx="315468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3286125"/>
            <a:ext cx="315468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1441433"/>
            <a:ext cx="82296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E3CC-2201-47B7-9E17-B5AFA0C49CF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1441433"/>
            <a:ext cx="123444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1441433"/>
            <a:ext cx="82296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ECCDDDD-5B16-4B5F-83D4-A1E3C4BF20AB}"/>
              </a:ext>
            </a:extLst>
          </p:cNvPr>
          <p:cNvGrpSpPr/>
          <p:nvPr/>
        </p:nvGrpSpPr>
        <p:grpSpPr>
          <a:xfrm>
            <a:off x="182625" y="112521"/>
            <a:ext cx="3292350" cy="12119363"/>
            <a:chOff x="900440" y="1198589"/>
            <a:chExt cx="3292350" cy="12119363"/>
          </a:xfrm>
        </p:grpSpPr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7008B042-BC29-4456-B952-EF381CF67A57}"/>
                </a:ext>
              </a:extLst>
            </p:cNvPr>
            <p:cNvSpPr/>
            <p:nvPr/>
          </p:nvSpPr>
          <p:spPr>
            <a:xfrm rot="338792" flipH="1">
              <a:off x="2353710" y="12159034"/>
              <a:ext cx="268166" cy="366581"/>
            </a:xfrm>
            <a:prstGeom prst="arc">
              <a:avLst>
                <a:gd name="adj1" fmla="val 16200000"/>
                <a:gd name="adj2" fmla="val 3059344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B437C97-CE19-4BC7-85FE-66B06288EC23}"/>
                </a:ext>
              </a:extLst>
            </p:cNvPr>
            <p:cNvGrpSpPr/>
            <p:nvPr/>
          </p:nvGrpSpPr>
          <p:grpSpPr>
            <a:xfrm>
              <a:off x="1126589" y="1982563"/>
              <a:ext cx="2628900" cy="2198914"/>
              <a:chOff x="1126589" y="1982563"/>
              <a:chExt cx="2628900" cy="219891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7783EE-BC65-4A8A-9736-A7D766200CE7}"/>
                  </a:ext>
                </a:extLst>
              </p:cNvPr>
              <p:cNvSpPr/>
              <p:nvPr/>
            </p:nvSpPr>
            <p:spPr>
              <a:xfrm>
                <a:off x="1126589" y="3169809"/>
                <a:ext cx="2628900" cy="76200"/>
              </a:xfrm>
              <a:custGeom>
                <a:avLst/>
                <a:gdLst>
                  <a:gd name="connsiteX0" fmla="*/ 0 w 2628900"/>
                  <a:gd name="connsiteY0" fmla="*/ 122465 h 244929"/>
                  <a:gd name="connsiteX1" fmla="*/ 1314450 w 2628900"/>
                  <a:gd name="connsiteY1" fmla="*/ 0 h 244929"/>
                  <a:gd name="connsiteX2" fmla="*/ 2628900 w 2628900"/>
                  <a:gd name="connsiteY2" fmla="*/ 122465 h 244929"/>
                  <a:gd name="connsiteX3" fmla="*/ 1314450 w 2628900"/>
                  <a:gd name="connsiteY3" fmla="*/ 244930 h 244929"/>
                  <a:gd name="connsiteX4" fmla="*/ 0 w 2628900"/>
                  <a:gd name="connsiteY4" fmla="*/ 122465 h 244929"/>
                  <a:gd name="connsiteX0" fmla="*/ 1314450 w 2628900"/>
                  <a:gd name="connsiteY0" fmla="*/ 0 h 244930"/>
                  <a:gd name="connsiteX1" fmla="*/ 2628900 w 2628900"/>
                  <a:gd name="connsiteY1" fmla="*/ 122465 h 244930"/>
                  <a:gd name="connsiteX2" fmla="*/ 1314450 w 2628900"/>
                  <a:gd name="connsiteY2" fmla="*/ 244930 h 244930"/>
                  <a:gd name="connsiteX3" fmla="*/ 0 w 2628900"/>
                  <a:gd name="connsiteY3" fmla="*/ 122465 h 244930"/>
                  <a:gd name="connsiteX4" fmla="*/ 1405890 w 2628900"/>
                  <a:gd name="connsiteY4" fmla="*/ 91440 h 244930"/>
                  <a:gd name="connsiteX0" fmla="*/ 1314450 w 2628900"/>
                  <a:gd name="connsiteY0" fmla="*/ 0 h 244930"/>
                  <a:gd name="connsiteX1" fmla="*/ 2628900 w 2628900"/>
                  <a:gd name="connsiteY1" fmla="*/ 122465 h 244930"/>
                  <a:gd name="connsiteX2" fmla="*/ 1314450 w 2628900"/>
                  <a:gd name="connsiteY2" fmla="*/ 244930 h 244930"/>
                  <a:gd name="connsiteX3" fmla="*/ 0 w 2628900"/>
                  <a:gd name="connsiteY3" fmla="*/ 122465 h 244930"/>
                  <a:gd name="connsiteX0" fmla="*/ 2628900 w 2628900"/>
                  <a:gd name="connsiteY0" fmla="*/ 0 h 122465"/>
                  <a:gd name="connsiteX1" fmla="*/ 1314450 w 2628900"/>
                  <a:gd name="connsiteY1" fmla="*/ 122465 h 122465"/>
                  <a:gd name="connsiteX2" fmla="*/ 0 w 2628900"/>
                  <a:gd name="connsiteY2" fmla="*/ 0 h 12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28900" h="122465">
                    <a:moveTo>
                      <a:pt x="2628900" y="0"/>
                    </a:moveTo>
                    <a:cubicBezTo>
                      <a:pt x="2628900" y="67636"/>
                      <a:pt x="2040401" y="122465"/>
                      <a:pt x="1314450" y="122465"/>
                    </a:cubicBezTo>
                    <a:cubicBezTo>
                      <a:pt x="588499" y="122465"/>
                      <a:pt x="0" y="67636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704B93-5366-4D0A-A36F-17E6D7716065}"/>
                  </a:ext>
                </a:extLst>
              </p:cNvPr>
              <p:cNvSpPr/>
              <p:nvPr/>
            </p:nvSpPr>
            <p:spPr>
              <a:xfrm>
                <a:off x="2513214" y="1982563"/>
                <a:ext cx="136750" cy="2198914"/>
              </a:xfrm>
              <a:custGeom>
                <a:avLst/>
                <a:gdLst>
                  <a:gd name="connsiteX0" fmla="*/ 0 w 344261"/>
                  <a:gd name="connsiteY0" fmla="*/ 1032782 h 2065563"/>
                  <a:gd name="connsiteX1" fmla="*/ 172131 w 344261"/>
                  <a:gd name="connsiteY1" fmla="*/ 0 h 2065563"/>
                  <a:gd name="connsiteX2" fmla="*/ 344262 w 344261"/>
                  <a:gd name="connsiteY2" fmla="*/ 1032782 h 2065563"/>
                  <a:gd name="connsiteX3" fmla="*/ 172131 w 344261"/>
                  <a:gd name="connsiteY3" fmla="*/ 2065564 h 2065563"/>
                  <a:gd name="connsiteX4" fmla="*/ 0 w 344261"/>
                  <a:gd name="connsiteY4" fmla="*/ 1032782 h 2065563"/>
                  <a:gd name="connsiteX0" fmla="*/ 0 w 344262"/>
                  <a:gd name="connsiteY0" fmla="*/ 1032782 h 2065564"/>
                  <a:gd name="connsiteX1" fmla="*/ 172131 w 344262"/>
                  <a:gd name="connsiteY1" fmla="*/ 0 h 2065564"/>
                  <a:gd name="connsiteX2" fmla="*/ 344262 w 344262"/>
                  <a:gd name="connsiteY2" fmla="*/ 1032782 h 2065564"/>
                  <a:gd name="connsiteX3" fmla="*/ 172131 w 344262"/>
                  <a:gd name="connsiteY3" fmla="*/ 2065564 h 2065564"/>
                  <a:gd name="connsiteX4" fmla="*/ 91440 w 344262"/>
                  <a:gd name="connsiteY4" fmla="*/ 1124222 h 2065564"/>
                  <a:gd name="connsiteX0" fmla="*/ 0 w 344262"/>
                  <a:gd name="connsiteY0" fmla="*/ 1032782 h 2065564"/>
                  <a:gd name="connsiteX1" fmla="*/ 172131 w 344262"/>
                  <a:gd name="connsiteY1" fmla="*/ 0 h 2065564"/>
                  <a:gd name="connsiteX2" fmla="*/ 344262 w 344262"/>
                  <a:gd name="connsiteY2" fmla="*/ 1032782 h 2065564"/>
                  <a:gd name="connsiteX3" fmla="*/ 172131 w 344262"/>
                  <a:gd name="connsiteY3" fmla="*/ 2065564 h 2065564"/>
                  <a:gd name="connsiteX0" fmla="*/ 0 w 172131"/>
                  <a:gd name="connsiteY0" fmla="*/ 0 h 2065564"/>
                  <a:gd name="connsiteX1" fmla="*/ 172131 w 172131"/>
                  <a:gd name="connsiteY1" fmla="*/ 1032782 h 2065564"/>
                  <a:gd name="connsiteX2" fmla="*/ 0 w 172131"/>
                  <a:gd name="connsiteY2" fmla="*/ 2065564 h 2065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131" h="2065564">
                    <a:moveTo>
                      <a:pt x="0" y="0"/>
                    </a:moveTo>
                    <a:cubicBezTo>
                      <a:pt x="95065" y="0"/>
                      <a:pt x="172131" y="462392"/>
                      <a:pt x="172131" y="1032782"/>
                    </a:cubicBezTo>
                    <a:cubicBezTo>
                      <a:pt x="172131" y="1603172"/>
                      <a:pt x="95065" y="2065564"/>
                      <a:pt x="0" y="2065564"/>
                    </a:cubicBez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C56B3D-14AF-4F88-B01F-F40F020EA6D8}"/>
                  </a:ext>
                </a:extLst>
              </p:cNvPr>
              <p:cNvSpPr/>
              <p:nvPr/>
            </p:nvSpPr>
            <p:spPr>
              <a:xfrm>
                <a:off x="1126589" y="1982563"/>
                <a:ext cx="2628900" cy="219891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ECD2000-CAEF-457A-862A-E81170B39C47}"/>
                </a:ext>
              </a:extLst>
            </p:cNvPr>
            <p:cNvCxnSpPr>
              <a:cxnSpLocks/>
            </p:cNvCxnSpPr>
            <p:nvPr/>
          </p:nvCxnSpPr>
          <p:spPr>
            <a:xfrm>
              <a:off x="2649964" y="3245315"/>
              <a:ext cx="592574" cy="189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74ACA5-5C86-4419-89BA-A331D408E189}"/>
                </a:ext>
              </a:extLst>
            </p:cNvPr>
            <p:cNvCxnSpPr>
              <a:cxnSpLocks/>
            </p:cNvCxnSpPr>
            <p:nvPr/>
          </p:nvCxnSpPr>
          <p:spPr>
            <a:xfrm>
              <a:off x="2649964" y="3245314"/>
              <a:ext cx="481380" cy="15376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Sun 34">
              <a:extLst>
                <a:ext uri="{FF2B5EF4-FFF2-40B4-BE49-F238E27FC236}">
                  <a16:creationId xmlns:a16="http://schemas.microsoft.com/office/drawing/2014/main" id="{B3CC8BD7-37B4-485E-91FB-1E8571831C5E}"/>
                </a:ext>
              </a:extLst>
            </p:cNvPr>
            <p:cNvSpPr/>
            <p:nvPr/>
          </p:nvSpPr>
          <p:spPr>
            <a:xfrm>
              <a:off x="3639965" y="3454202"/>
              <a:ext cx="552825" cy="547943"/>
            </a:xfrm>
            <a:prstGeom prst="su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B3B0452-FA6E-49B7-9159-B048E75FD9CA}"/>
                    </a:ext>
                  </a:extLst>
                </p:cNvPr>
                <p:cNvSpPr txBox="1"/>
                <p:nvPr/>
              </p:nvSpPr>
              <p:spPr>
                <a:xfrm>
                  <a:off x="1503238" y="1526617"/>
                  <a:ext cx="2156701" cy="34297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𝐚𝐬𝐲𝐦</m:t>
                          </m:r>
                        </m:e>
                      </m:acc>
                      <m:r>
                        <a:rPr lang="en-US" b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B3B0452-FA6E-49B7-9159-B048E75F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238" y="1526617"/>
                  <a:ext cx="2156701" cy="342979"/>
                </a:xfrm>
                <a:prstGeom prst="rect">
                  <a:avLst/>
                </a:prstGeom>
                <a:blipFill>
                  <a:blip r:embed="rId2"/>
                  <a:stretch>
                    <a:fillRect t="-1667" r="-30532" b="-1500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1E4F88-2014-479A-A312-0E46FD5D00F2}"/>
                </a:ext>
              </a:extLst>
            </p:cNvPr>
            <p:cNvSpPr txBox="1"/>
            <p:nvPr/>
          </p:nvSpPr>
          <p:spPr>
            <a:xfrm>
              <a:off x="1503237" y="1198589"/>
              <a:ext cx="2156701" cy="3347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1: Top-like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A67115-6BD3-4535-B42E-163F7C785CE1}"/>
                </a:ext>
              </a:extLst>
            </p:cNvPr>
            <p:cNvGrpSpPr/>
            <p:nvPr/>
          </p:nvGrpSpPr>
          <p:grpSpPr>
            <a:xfrm>
              <a:off x="1503237" y="4246596"/>
              <a:ext cx="2384841" cy="2979739"/>
              <a:chOff x="4757738" y="1199543"/>
              <a:chExt cx="2384841" cy="2979739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815420AA-B7AF-48CA-BBB2-BD6EE2766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89597" y="3146546"/>
                <a:ext cx="1093376" cy="9657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26275E7-22DD-4EB1-A867-EBCD45762CB5}"/>
                  </a:ext>
                </a:extLst>
              </p:cNvPr>
              <p:cNvGrpSpPr/>
              <p:nvPr/>
            </p:nvGrpSpPr>
            <p:grpSpPr>
              <a:xfrm>
                <a:off x="5100636" y="1980368"/>
                <a:ext cx="1204232" cy="2198914"/>
                <a:chOff x="1126589" y="1982563"/>
                <a:chExt cx="2628900" cy="2198914"/>
              </a:xfrm>
            </p:grpSpPr>
            <p:sp>
              <p:nvSpPr>
                <p:cNvPr id="70" name="Oval 4">
                  <a:extLst>
                    <a:ext uri="{FF2B5EF4-FFF2-40B4-BE49-F238E27FC236}">
                      <a16:creationId xmlns:a16="http://schemas.microsoft.com/office/drawing/2014/main" id="{5E3016BA-9372-4709-9A34-84C59732F859}"/>
                    </a:ext>
                  </a:extLst>
                </p:cNvPr>
                <p:cNvSpPr/>
                <p:nvPr/>
              </p:nvSpPr>
              <p:spPr>
                <a:xfrm>
                  <a:off x="1126589" y="3169809"/>
                  <a:ext cx="2628900" cy="76200"/>
                </a:xfrm>
                <a:custGeom>
                  <a:avLst/>
                  <a:gdLst>
                    <a:gd name="connsiteX0" fmla="*/ 0 w 2628900"/>
                    <a:gd name="connsiteY0" fmla="*/ 122465 h 244929"/>
                    <a:gd name="connsiteX1" fmla="*/ 1314450 w 2628900"/>
                    <a:gd name="connsiteY1" fmla="*/ 0 h 244929"/>
                    <a:gd name="connsiteX2" fmla="*/ 2628900 w 2628900"/>
                    <a:gd name="connsiteY2" fmla="*/ 122465 h 244929"/>
                    <a:gd name="connsiteX3" fmla="*/ 1314450 w 2628900"/>
                    <a:gd name="connsiteY3" fmla="*/ 244930 h 244929"/>
                    <a:gd name="connsiteX4" fmla="*/ 0 w 2628900"/>
                    <a:gd name="connsiteY4" fmla="*/ 122465 h 244929"/>
                    <a:gd name="connsiteX0" fmla="*/ 1314450 w 2628900"/>
                    <a:gd name="connsiteY0" fmla="*/ 0 h 244930"/>
                    <a:gd name="connsiteX1" fmla="*/ 2628900 w 2628900"/>
                    <a:gd name="connsiteY1" fmla="*/ 122465 h 244930"/>
                    <a:gd name="connsiteX2" fmla="*/ 1314450 w 2628900"/>
                    <a:gd name="connsiteY2" fmla="*/ 244930 h 244930"/>
                    <a:gd name="connsiteX3" fmla="*/ 0 w 2628900"/>
                    <a:gd name="connsiteY3" fmla="*/ 122465 h 244930"/>
                    <a:gd name="connsiteX4" fmla="*/ 1405890 w 2628900"/>
                    <a:gd name="connsiteY4" fmla="*/ 91440 h 244930"/>
                    <a:gd name="connsiteX0" fmla="*/ 1314450 w 2628900"/>
                    <a:gd name="connsiteY0" fmla="*/ 0 h 244930"/>
                    <a:gd name="connsiteX1" fmla="*/ 2628900 w 2628900"/>
                    <a:gd name="connsiteY1" fmla="*/ 122465 h 244930"/>
                    <a:gd name="connsiteX2" fmla="*/ 1314450 w 2628900"/>
                    <a:gd name="connsiteY2" fmla="*/ 244930 h 244930"/>
                    <a:gd name="connsiteX3" fmla="*/ 0 w 2628900"/>
                    <a:gd name="connsiteY3" fmla="*/ 122465 h 244930"/>
                    <a:gd name="connsiteX0" fmla="*/ 2628900 w 2628900"/>
                    <a:gd name="connsiteY0" fmla="*/ 0 h 122465"/>
                    <a:gd name="connsiteX1" fmla="*/ 1314450 w 2628900"/>
                    <a:gd name="connsiteY1" fmla="*/ 122465 h 122465"/>
                    <a:gd name="connsiteX2" fmla="*/ 0 w 2628900"/>
                    <a:gd name="connsiteY2" fmla="*/ 0 h 122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28900" h="122465">
                      <a:moveTo>
                        <a:pt x="2628900" y="0"/>
                      </a:moveTo>
                      <a:cubicBezTo>
                        <a:pt x="2628900" y="67636"/>
                        <a:pt x="2040401" y="122465"/>
                        <a:pt x="1314450" y="122465"/>
                      </a:cubicBezTo>
                      <a:cubicBezTo>
                        <a:pt x="588499" y="122465"/>
                        <a:pt x="0" y="67636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5">
                  <a:extLst>
                    <a:ext uri="{FF2B5EF4-FFF2-40B4-BE49-F238E27FC236}">
                      <a16:creationId xmlns:a16="http://schemas.microsoft.com/office/drawing/2014/main" id="{D5CC747A-3379-4DB8-9D46-E4787CCDECA4}"/>
                    </a:ext>
                  </a:extLst>
                </p:cNvPr>
                <p:cNvSpPr/>
                <p:nvPr/>
              </p:nvSpPr>
              <p:spPr>
                <a:xfrm>
                  <a:off x="2351933" y="1982563"/>
                  <a:ext cx="701099" cy="2198914"/>
                </a:xfrm>
                <a:custGeom>
                  <a:avLst/>
                  <a:gdLst>
                    <a:gd name="connsiteX0" fmla="*/ 0 w 344261"/>
                    <a:gd name="connsiteY0" fmla="*/ 1032782 h 2065563"/>
                    <a:gd name="connsiteX1" fmla="*/ 172131 w 344261"/>
                    <a:gd name="connsiteY1" fmla="*/ 0 h 2065563"/>
                    <a:gd name="connsiteX2" fmla="*/ 344262 w 344261"/>
                    <a:gd name="connsiteY2" fmla="*/ 1032782 h 2065563"/>
                    <a:gd name="connsiteX3" fmla="*/ 172131 w 344261"/>
                    <a:gd name="connsiteY3" fmla="*/ 2065564 h 2065563"/>
                    <a:gd name="connsiteX4" fmla="*/ 0 w 344261"/>
                    <a:gd name="connsiteY4" fmla="*/ 1032782 h 2065563"/>
                    <a:gd name="connsiteX0" fmla="*/ 0 w 344262"/>
                    <a:gd name="connsiteY0" fmla="*/ 1032782 h 2065564"/>
                    <a:gd name="connsiteX1" fmla="*/ 172131 w 344262"/>
                    <a:gd name="connsiteY1" fmla="*/ 0 h 2065564"/>
                    <a:gd name="connsiteX2" fmla="*/ 344262 w 344262"/>
                    <a:gd name="connsiteY2" fmla="*/ 1032782 h 2065564"/>
                    <a:gd name="connsiteX3" fmla="*/ 172131 w 344262"/>
                    <a:gd name="connsiteY3" fmla="*/ 2065564 h 2065564"/>
                    <a:gd name="connsiteX4" fmla="*/ 91440 w 344262"/>
                    <a:gd name="connsiteY4" fmla="*/ 1124222 h 2065564"/>
                    <a:gd name="connsiteX0" fmla="*/ 0 w 344262"/>
                    <a:gd name="connsiteY0" fmla="*/ 1032782 h 2065564"/>
                    <a:gd name="connsiteX1" fmla="*/ 172131 w 344262"/>
                    <a:gd name="connsiteY1" fmla="*/ 0 h 2065564"/>
                    <a:gd name="connsiteX2" fmla="*/ 344262 w 344262"/>
                    <a:gd name="connsiteY2" fmla="*/ 1032782 h 2065564"/>
                    <a:gd name="connsiteX3" fmla="*/ 172131 w 344262"/>
                    <a:gd name="connsiteY3" fmla="*/ 2065564 h 2065564"/>
                    <a:gd name="connsiteX0" fmla="*/ 0 w 172131"/>
                    <a:gd name="connsiteY0" fmla="*/ 0 h 2065564"/>
                    <a:gd name="connsiteX1" fmla="*/ 172131 w 172131"/>
                    <a:gd name="connsiteY1" fmla="*/ 1032782 h 2065564"/>
                    <a:gd name="connsiteX2" fmla="*/ 0 w 172131"/>
                    <a:gd name="connsiteY2" fmla="*/ 2065564 h 2065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2131" h="2065564">
                      <a:moveTo>
                        <a:pt x="0" y="0"/>
                      </a:moveTo>
                      <a:cubicBezTo>
                        <a:pt x="95065" y="0"/>
                        <a:pt x="172131" y="462392"/>
                        <a:pt x="172131" y="1032782"/>
                      </a:cubicBezTo>
                      <a:cubicBezTo>
                        <a:pt x="172131" y="1603172"/>
                        <a:pt x="95065" y="2065564"/>
                        <a:pt x="0" y="2065564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60F1276-3BC5-4EDD-B8DA-99427033045C}"/>
                    </a:ext>
                  </a:extLst>
                </p:cNvPr>
                <p:cNvSpPr/>
                <p:nvPr/>
              </p:nvSpPr>
              <p:spPr>
                <a:xfrm>
                  <a:off x="1126589" y="1982563"/>
                  <a:ext cx="2628900" cy="21989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2076A66-B0CF-4CEF-A55C-9F277F46A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3091" y="3243814"/>
                <a:ext cx="592574" cy="189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B52A16F-4AFD-4091-8A53-7C6B9026B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3091" y="3243813"/>
                <a:ext cx="481380" cy="1537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76C2FE8-EA9D-4E95-B148-33B4A39FDFFB}"/>
                  </a:ext>
                </a:extLst>
              </p:cNvPr>
              <p:cNvSpPr/>
              <p:nvPr/>
            </p:nvSpPr>
            <p:spPr>
              <a:xfrm>
                <a:off x="5926598" y="3187321"/>
                <a:ext cx="112986" cy="1129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un 76">
                <a:extLst>
                  <a:ext uri="{FF2B5EF4-FFF2-40B4-BE49-F238E27FC236}">
                    <a16:creationId xmlns:a16="http://schemas.microsoft.com/office/drawing/2014/main" id="{6C99AB73-0601-4748-9CF3-EDB6A5B7E468}"/>
                  </a:ext>
                </a:extLst>
              </p:cNvPr>
              <p:cNvSpPr/>
              <p:nvPr/>
            </p:nvSpPr>
            <p:spPr>
              <a:xfrm>
                <a:off x="6589754" y="3300307"/>
                <a:ext cx="552825" cy="547943"/>
              </a:xfrm>
              <a:prstGeom prst="su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4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6F14B73A-1024-4CCF-A935-C23DFDBCBF52}"/>
                      </a:ext>
                    </a:extLst>
                  </p:cNvPr>
                  <p:cNvSpPr txBox="1"/>
                  <p:nvPr/>
                </p:nvSpPr>
                <p:spPr>
                  <a:xfrm>
                    <a:off x="4757739" y="1527571"/>
                    <a:ext cx="2156701" cy="34297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𝛀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𝐚𝐬𝐲𝐦</m:t>
                            </m:r>
                          </m:e>
                        </m:acc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6F14B73A-1024-4CCF-A935-C23DFDBCBF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7739" y="1527571"/>
                    <a:ext cx="2156701" cy="3429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667" r="-30532" b="-15000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47DCA0-1894-4073-B290-5DAE309A5893}"/>
                  </a:ext>
                </a:extLst>
              </p:cNvPr>
              <p:cNvSpPr txBox="1"/>
              <p:nvPr/>
            </p:nvSpPr>
            <p:spPr>
              <a:xfrm>
                <a:off x="4757738" y="1199543"/>
                <a:ext cx="2156701" cy="3347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2: Coin-like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7B1354-F5EB-4B9B-9E13-9CA317565466}"/>
                </a:ext>
              </a:extLst>
            </p:cNvPr>
            <p:cNvGrpSpPr/>
            <p:nvPr/>
          </p:nvGrpSpPr>
          <p:grpSpPr>
            <a:xfrm>
              <a:off x="900440" y="7312208"/>
              <a:ext cx="3292350" cy="2970754"/>
              <a:chOff x="900440" y="4415716"/>
              <a:chExt cx="3292350" cy="297075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E35703F-572B-4508-B271-77D4242B1FAE}"/>
                  </a:ext>
                </a:extLst>
              </p:cNvPr>
              <p:cNvGrpSpPr/>
              <p:nvPr/>
            </p:nvGrpSpPr>
            <p:grpSpPr>
              <a:xfrm>
                <a:off x="900440" y="4743744"/>
                <a:ext cx="3292350" cy="2642726"/>
                <a:chOff x="900440" y="4743744"/>
                <a:chExt cx="3292350" cy="2642726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68BD4270-1EDA-462F-AD18-D822BC61B6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0440" y="6373248"/>
                  <a:ext cx="1749525" cy="7705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EB1C305-8A50-4F04-A9CE-A80CD9641D4A}"/>
                    </a:ext>
                  </a:extLst>
                </p:cNvPr>
                <p:cNvGrpSpPr/>
                <p:nvPr/>
              </p:nvGrpSpPr>
              <p:grpSpPr>
                <a:xfrm>
                  <a:off x="1126589" y="5187556"/>
                  <a:ext cx="2628900" cy="2198914"/>
                  <a:chOff x="1126589" y="1982563"/>
                  <a:chExt cx="2628900" cy="2198914"/>
                </a:xfrm>
              </p:grpSpPr>
              <p:sp>
                <p:nvSpPr>
                  <p:cNvPr id="60" name="Oval 4">
                    <a:extLst>
                      <a:ext uri="{FF2B5EF4-FFF2-40B4-BE49-F238E27FC236}">
                        <a16:creationId xmlns:a16="http://schemas.microsoft.com/office/drawing/2014/main" id="{0E4CFBF7-BD7E-4D26-A7D0-3678D9FDC0E0}"/>
                      </a:ext>
                    </a:extLst>
                  </p:cNvPr>
                  <p:cNvSpPr/>
                  <p:nvPr/>
                </p:nvSpPr>
                <p:spPr>
                  <a:xfrm>
                    <a:off x="1126589" y="3169809"/>
                    <a:ext cx="2628900" cy="76200"/>
                  </a:xfrm>
                  <a:custGeom>
                    <a:avLst/>
                    <a:gdLst>
                      <a:gd name="connsiteX0" fmla="*/ 0 w 2628900"/>
                      <a:gd name="connsiteY0" fmla="*/ 122465 h 244929"/>
                      <a:gd name="connsiteX1" fmla="*/ 1314450 w 2628900"/>
                      <a:gd name="connsiteY1" fmla="*/ 0 h 244929"/>
                      <a:gd name="connsiteX2" fmla="*/ 2628900 w 2628900"/>
                      <a:gd name="connsiteY2" fmla="*/ 122465 h 244929"/>
                      <a:gd name="connsiteX3" fmla="*/ 1314450 w 2628900"/>
                      <a:gd name="connsiteY3" fmla="*/ 244930 h 244929"/>
                      <a:gd name="connsiteX4" fmla="*/ 0 w 2628900"/>
                      <a:gd name="connsiteY4" fmla="*/ 122465 h 244929"/>
                      <a:gd name="connsiteX0" fmla="*/ 1314450 w 2628900"/>
                      <a:gd name="connsiteY0" fmla="*/ 0 h 244930"/>
                      <a:gd name="connsiteX1" fmla="*/ 2628900 w 2628900"/>
                      <a:gd name="connsiteY1" fmla="*/ 122465 h 244930"/>
                      <a:gd name="connsiteX2" fmla="*/ 1314450 w 2628900"/>
                      <a:gd name="connsiteY2" fmla="*/ 244930 h 244930"/>
                      <a:gd name="connsiteX3" fmla="*/ 0 w 2628900"/>
                      <a:gd name="connsiteY3" fmla="*/ 122465 h 244930"/>
                      <a:gd name="connsiteX4" fmla="*/ 1405890 w 2628900"/>
                      <a:gd name="connsiteY4" fmla="*/ 91440 h 244930"/>
                      <a:gd name="connsiteX0" fmla="*/ 1314450 w 2628900"/>
                      <a:gd name="connsiteY0" fmla="*/ 0 h 244930"/>
                      <a:gd name="connsiteX1" fmla="*/ 2628900 w 2628900"/>
                      <a:gd name="connsiteY1" fmla="*/ 122465 h 244930"/>
                      <a:gd name="connsiteX2" fmla="*/ 1314450 w 2628900"/>
                      <a:gd name="connsiteY2" fmla="*/ 244930 h 244930"/>
                      <a:gd name="connsiteX3" fmla="*/ 0 w 2628900"/>
                      <a:gd name="connsiteY3" fmla="*/ 122465 h 244930"/>
                      <a:gd name="connsiteX0" fmla="*/ 2628900 w 2628900"/>
                      <a:gd name="connsiteY0" fmla="*/ 0 h 122465"/>
                      <a:gd name="connsiteX1" fmla="*/ 1314450 w 2628900"/>
                      <a:gd name="connsiteY1" fmla="*/ 122465 h 122465"/>
                      <a:gd name="connsiteX2" fmla="*/ 0 w 2628900"/>
                      <a:gd name="connsiteY2" fmla="*/ 0 h 122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28900" h="122465">
                        <a:moveTo>
                          <a:pt x="2628900" y="0"/>
                        </a:moveTo>
                        <a:cubicBezTo>
                          <a:pt x="2628900" y="67636"/>
                          <a:pt x="2040401" y="122465"/>
                          <a:pt x="1314450" y="122465"/>
                        </a:cubicBezTo>
                        <a:cubicBezTo>
                          <a:pt x="588499" y="122465"/>
                          <a:pt x="0" y="67636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5">
                    <a:extLst>
                      <a:ext uri="{FF2B5EF4-FFF2-40B4-BE49-F238E27FC236}">
                        <a16:creationId xmlns:a16="http://schemas.microsoft.com/office/drawing/2014/main" id="{4DD65135-F972-402C-9896-45BEA3859E30}"/>
                      </a:ext>
                    </a:extLst>
                  </p:cNvPr>
                  <p:cNvSpPr/>
                  <p:nvPr/>
                </p:nvSpPr>
                <p:spPr>
                  <a:xfrm>
                    <a:off x="2513214" y="1982563"/>
                    <a:ext cx="136750" cy="2198914"/>
                  </a:xfrm>
                  <a:custGeom>
                    <a:avLst/>
                    <a:gdLst>
                      <a:gd name="connsiteX0" fmla="*/ 0 w 344261"/>
                      <a:gd name="connsiteY0" fmla="*/ 1032782 h 2065563"/>
                      <a:gd name="connsiteX1" fmla="*/ 172131 w 344261"/>
                      <a:gd name="connsiteY1" fmla="*/ 0 h 2065563"/>
                      <a:gd name="connsiteX2" fmla="*/ 344262 w 344261"/>
                      <a:gd name="connsiteY2" fmla="*/ 1032782 h 2065563"/>
                      <a:gd name="connsiteX3" fmla="*/ 172131 w 344261"/>
                      <a:gd name="connsiteY3" fmla="*/ 2065564 h 2065563"/>
                      <a:gd name="connsiteX4" fmla="*/ 0 w 344261"/>
                      <a:gd name="connsiteY4" fmla="*/ 1032782 h 2065563"/>
                      <a:gd name="connsiteX0" fmla="*/ 0 w 344262"/>
                      <a:gd name="connsiteY0" fmla="*/ 1032782 h 2065564"/>
                      <a:gd name="connsiteX1" fmla="*/ 172131 w 344262"/>
                      <a:gd name="connsiteY1" fmla="*/ 0 h 2065564"/>
                      <a:gd name="connsiteX2" fmla="*/ 344262 w 344262"/>
                      <a:gd name="connsiteY2" fmla="*/ 1032782 h 2065564"/>
                      <a:gd name="connsiteX3" fmla="*/ 172131 w 344262"/>
                      <a:gd name="connsiteY3" fmla="*/ 2065564 h 2065564"/>
                      <a:gd name="connsiteX4" fmla="*/ 91440 w 344262"/>
                      <a:gd name="connsiteY4" fmla="*/ 1124222 h 2065564"/>
                      <a:gd name="connsiteX0" fmla="*/ 0 w 344262"/>
                      <a:gd name="connsiteY0" fmla="*/ 1032782 h 2065564"/>
                      <a:gd name="connsiteX1" fmla="*/ 172131 w 344262"/>
                      <a:gd name="connsiteY1" fmla="*/ 0 h 2065564"/>
                      <a:gd name="connsiteX2" fmla="*/ 344262 w 344262"/>
                      <a:gd name="connsiteY2" fmla="*/ 1032782 h 2065564"/>
                      <a:gd name="connsiteX3" fmla="*/ 172131 w 344262"/>
                      <a:gd name="connsiteY3" fmla="*/ 2065564 h 2065564"/>
                      <a:gd name="connsiteX0" fmla="*/ 0 w 172131"/>
                      <a:gd name="connsiteY0" fmla="*/ 0 h 2065564"/>
                      <a:gd name="connsiteX1" fmla="*/ 172131 w 172131"/>
                      <a:gd name="connsiteY1" fmla="*/ 1032782 h 2065564"/>
                      <a:gd name="connsiteX2" fmla="*/ 0 w 172131"/>
                      <a:gd name="connsiteY2" fmla="*/ 2065564 h 2065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2131" h="2065564">
                        <a:moveTo>
                          <a:pt x="0" y="0"/>
                        </a:moveTo>
                        <a:cubicBezTo>
                          <a:pt x="95065" y="0"/>
                          <a:pt x="172131" y="462392"/>
                          <a:pt x="172131" y="1032782"/>
                        </a:cubicBezTo>
                        <a:cubicBezTo>
                          <a:pt x="172131" y="1603172"/>
                          <a:pt x="95065" y="2065564"/>
                          <a:pt x="0" y="20655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08021AD5-374D-4072-A298-E4B7AA41147D}"/>
                      </a:ext>
                    </a:extLst>
                  </p:cNvPr>
                  <p:cNvSpPr/>
                  <p:nvPr/>
                </p:nvSpPr>
                <p:spPr>
                  <a:xfrm>
                    <a:off x="1126589" y="1982563"/>
                    <a:ext cx="2628900" cy="219891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D6D1E0C-CB66-4115-B129-C9EABC108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964" y="6450308"/>
                  <a:ext cx="592574" cy="1899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E3F66D1-B0DA-4474-BAF8-ADC0DB082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845" y="6449614"/>
                  <a:ext cx="375255" cy="121117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F6C2A60-9D5B-4325-B832-012E3B9F9C84}"/>
                    </a:ext>
                  </a:extLst>
                </p:cNvPr>
                <p:cNvSpPr/>
                <p:nvPr/>
              </p:nvSpPr>
              <p:spPr>
                <a:xfrm>
                  <a:off x="2593471" y="6393815"/>
                  <a:ext cx="112986" cy="1129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Sun 66">
                  <a:extLst>
                    <a:ext uri="{FF2B5EF4-FFF2-40B4-BE49-F238E27FC236}">
                      <a16:creationId xmlns:a16="http://schemas.microsoft.com/office/drawing/2014/main" id="{224D5FAE-883C-4F7F-98E2-4D60F72AD3E8}"/>
                    </a:ext>
                  </a:extLst>
                </p:cNvPr>
                <p:cNvSpPr/>
                <p:nvPr/>
              </p:nvSpPr>
              <p:spPr>
                <a:xfrm>
                  <a:off x="3639965" y="6659195"/>
                  <a:ext cx="552825" cy="547943"/>
                </a:xfrm>
                <a:prstGeom prst="su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4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1826AF49-0DA3-4B3E-AAF9-278ED8DE5D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237" y="4743744"/>
                      <a:ext cx="2156701" cy="34297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𝐚𝐬𝐲𝐦</m:t>
                              </m:r>
                            </m:e>
                          </m:acc>
                          <m:r>
                            <a:rPr lang="en-US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oMath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1826AF49-0DA3-4B3E-AAF9-278ED8DE5D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3237" y="4743744"/>
                      <a:ext cx="2156701" cy="34297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695" r="-30812" b="-16949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4411F88-B7F8-4E2C-A403-1887ED9B589F}"/>
                  </a:ext>
                </a:extLst>
              </p:cNvPr>
              <p:cNvSpPr txBox="1"/>
              <p:nvPr/>
            </p:nvSpPr>
            <p:spPr>
              <a:xfrm>
                <a:off x="1503236" y="4415716"/>
                <a:ext cx="2156701" cy="3347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3: Flipping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C915F9-73BD-437D-948A-D12154A70212}"/>
                </a:ext>
              </a:extLst>
            </p:cNvPr>
            <p:cNvGrpSpPr/>
            <p:nvPr/>
          </p:nvGrpSpPr>
          <p:grpSpPr>
            <a:xfrm>
              <a:off x="1497377" y="10347198"/>
              <a:ext cx="2384841" cy="2970754"/>
              <a:chOff x="4757737" y="4415716"/>
              <a:chExt cx="2384841" cy="297075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3803AC8-F9B3-45E6-B2F7-F48997C6FA46}"/>
                  </a:ext>
                </a:extLst>
              </p:cNvPr>
              <p:cNvGrpSpPr/>
              <p:nvPr/>
            </p:nvGrpSpPr>
            <p:grpSpPr>
              <a:xfrm>
                <a:off x="4757738" y="4743744"/>
                <a:ext cx="2384840" cy="2642726"/>
                <a:chOff x="4757738" y="4743744"/>
                <a:chExt cx="2384840" cy="2642726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D394B3B-3EBF-4ED8-9F21-BBA6C1C0E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79373" y="6344007"/>
                  <a:ext cx="1203718" cy="10699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27D493C6-C113-4DE8-8E8C-43E26E3A0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89597" y="6353734"/>
                  <a:ext cx="1093376" cy="9657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90E1444D-DD1C-466D-B4D9-D12C618D7AC6}"/>
                    </a:ext>
                  </a:extLst>
                </p:cNvPr>
                <p:cNvGrpSpPr/>
                <p:nvPr/>
              </p:nvGrpSpPr>
              <p:grpSpPr>
                <a:xfrm>
                  <a:off x="5100636" y="5187556"/>
                  <a:ext cx="1204232" cy="2198914"/>
                  <a:chOff x="1126589" y="1982563"/>
                  <a:chExt cx="2628900" cy="2198914"/>
                </a:xfrm>
              </p:grpSpPr>
              <p:sp>
                <p:nvSpPr>
                  <p:cNvPr id="94" name="Oval 4">
                    <a:extLst>
                      <a:ext uri="{FF2B5EF4-FFF2-40B4-BE49-F238E27FC236}">
                        <a16:creationId xmlns:a16="http://schemas.microsoft.com/office/drawing/2014/main" id="{A7CDCCAF-3276-44D5-9A2B-35C8A59D1413}"/>
                      </a:ext>
                    </a:extLst>
                  </p:cNvPr>
                  <p:cNvSpPr/>
                  <p:nvPr/>
                </p:nvSpPr>
                <p:spPr>
                  <a:xfrm>
                    <a:off x="1126589" y="3169809"/>
                    <a:ext cx="2628900" cy="76200"/>
                  </a:xfrm>
                  <a:custGeom>
                    <a:avLst/>
                    <a:gdLst>
                      <a:gd name="connsiteX0" fmla="*/ 0 w 2628900"/>
                      <a:gd name="connsiteY0" fmla="*/ 122465 h 244929"/>
                      <a:gd name="connsiteX1" fmla="*/ 1314450 w 2628900"/>
                      <a:gd name="connsiteY1" fmla="*/ 0 h 244929"/>
                      <a:gd name="connsiteX2" fmla="*/ 2628900 w 2628900"/>
                      <a:gd name="connsiteY2" fmla="*/ 122465 h 244929"/>
                      <a:gd name="connsiteX3" fmla="*/ 1314450 w 2628900"/>
                      <a:gd name="connsiteY3" fmla="*/ 244930 h 244929"/>
                      <a:gd name="connsiteX4" fmla="*/ 0 w 2628900"/>
                      <a:gd name="connsiteY4" fmla="*/ 122465 h 244929"/>
                      <a:gd name="connsiteX0" fmla="*/ 1314450 w 2628900"/>
                      <a:gd name="connsiteY0" fmla="*/ 0 h 244930"/>
                      <a:gd name="connsiteX1" fmla="*/ 2628900 w 2628900"/>
                      <a:gd name="connsiteY1" fmla="*/ 122465 h 244930"/>
                      <a:gd name="connsiteX2" fmla="*/ 1314450 w 2628900"/>
                      <a:gd name="connsiteY2" fmla="*/ 244930 h 244930"/>
                      <a:gd name="connsiteX3" fmla="*/ 0 w 2628900"/>
                      <a:gd name="connsiteY3" fmla="*/ 122465 h 244930"/>
                      <a:gd name="connsiteX4" fmla="*/ 1405890 w 2628900"/>
                      <a:gd name="connsiteY4" fmla="*/ 91440 h 244930"/>
                      <a:gd name="connsiteX0" fmla="*/ 1314450 w 2628900"/>
                      <a:gd name="connsiteY0" fmla="*/ 0 h 244930"/>
                      <a:gd name="connsiteX1" fmla="*/ 2628900 w 2628900"/>
                      <a:gd name="connsiteY1" fmla="*/ 122465 h 244930"/>
                      <a:gd name="connsiteX2" fmla="*/ 1314450 w 2628900"/>
                      <a:gd name="connsiteY2" fmla="*/ 244930 h 244930"/>
                      <a:gd name="connsiteX3" fmla="*/ 0 w 2628900"/>
                      <a:gd name="connsiteY3" fmla="*/ 122465 h 244930"/>
                      <a:gd name="connsiteX0" fmla="*/ 2628900 w 2628900"/>
                      <a:gd name="connsiteY0" fmla="*/ 0 h 122465"/>
                      <a:gd name="connsiteX1" fmla="*/ 1314450 w 2628900"/>
                      <a:gd name="connsiteY1" fmla="*/ 122465 h 122465"/>
                      <a:gd name="connsiteX2" fmla="*/ 0 w 2628900"/>
                      <a:gd name="connsiteY2" fmla="*/ 0 h 122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28900" h="122465">
                        <a:moveTo>
                          <a:pt x="2628900" y="0"/>
                        </a:moveTo>
                        <a:cubicBezTo>
                          <a:pt x="2628900" y="67636"/>
                          <a:pt x="2040401" y="122465"/>
                          <a:pt x="1314450" y="122465"/>
                        </a:cubicBezTo>
                        <a:cubicBezTo>
                          <a:pt x="588499" y="122465"/>
                          <a:pt x="0" y="67636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5">
                    <a:extLst>
                      <a:ext uri="{FF2B5EF4-FFF2-40B4-BE49-F238E27FC236}">
                        <a16:creationId xmlns:a16="http://schemas.microsoft.com/office/drawing/2014/main" id="{CD4E80B3-4468-4FEF-A0E9-6E7F7A4B5E42}"/>
                      </a:ext>
                    </a:extLst>
                  </p:cNvPr>
                  <p:cNvSpPr/>
                  <p:nvPr/>
                </p:nvSpPr>
                <p:spPr>
                  <a:xfrm>
                    <a:off x="2351933" y="1982563"/>
                    <a:ext cx="701099" cy="2198914"/>
                  </a:xfrm>
                  <a:custGeom>
                    <a:avLst/>
                    <a:gdLst>
                      <a:gd name="connsiteX0" fmla="*/ 0 w 344261"/>
                      <a:gd name="connsiteY0" fmla="*/ 1032782 h 2065563"/>
                      <a:gd name="connsiteX1" fmla="*/ 172131 w 344261"/>
                      <a:gd name="connsiteY1" fmla="*/ 0 h 2065563"/>
                      <a:gd name="connsiteX2" fmla="*/ 344262 w 344261"/>
                      <a:gd name="connsiteY2" fmla="*/ 1032782 h 2065563"/>
                      <a:gd name="connsiteX3" fmla="*/ 172131 w 344261"/>
                      <a:gd name="connsiteY3" fmla="*/ 2065564 h 2065563"/>
                      <a:gd name="connsiteX4" fmla="*/ 0 w 344261"/>
                      <a:gd name="connsiteY4" fmla="*/ 1032782 h 2065563"/>
                      <a:gd name="connsiteX0" fmla="*/ 0 w 344262"/>
                      <a:gd name="connsiteY0" fmla="*/ 1032782 h 2065564"/>
                      <a:gd name="connsiteX1" fmla="*/ 172131 w 344262"/>
                      <a:gd name="connsiteY1" fmla="*/ 0 h 2065564"/>
                      <a:gd name="connsiteX2" fmla="*/ 344262 w 344262"/>
                      <a:gd name="connsiteY2" fmla="*/ 1032782 h 2065564"/>
                      <a:gd name="connsiteX3" fmla="*/ 172131 w 344262"/>
                      <a:gd name="connsiteY3" fmla="*/ 2065564 h 2065564"/>
                      <a:gd name="connsiteX4" fmla="*/ 91440 w 344262"/>
                      <a:gd name="connsiteY4" fmla="*/ 1124222 h 2065564"/>
                      <a:gd name="connsiteX0" fmla="*/ 0 w 344262"/>
                      <a:gd name="connsiteY0" fmla="*/ 1032782 h 2065564"/>
                      <a:gd name="connsiteX1" fmla="*/ 172131 w 344262"/>
                      <a:gd name="connsiteY1" fmla="*/ 0 h 2065564"/>
                      <a:gd name="connsiteX2" fmla="*/ 344262 w 344262"/>
                      <a:gd name="connsiteY2" fmla="*/ 1032782 h 2065564"/>
                      <a:gd name="connsiteX3" fmla="*/ 172131 w 344262"/>
                      <a:gd name="connsiteY3" fmla="*/ 2065564 h 2065564"/>
                      <a:gd name="connsiteX0" fmla="*/ 0 w 172131"/>
                      <a:gd name="connsiteY0" fmla="*/ 0 h 2065564"/>
                      <a:gd name="connsiteX1" fmla="*/ 172131 w 172131"/>
                      <a:gd name="connsiteY1" fmla="*/ 1032782 h 2065564"/>
                      <a:gd name="connsiteX2" fmla="*/ 0 w 172131"/>
                      <a:gd name="connsiteY2" fmla="*/ 2065564 h 2065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2131" h="2065564">
                        <a:moveTo>
                          <a:pt x="0" y="0"/>
                        </a:moveTo>
                        <a:cubicBezTo>
                          <a:pt x="95065" y="0"/>
                          <a:pt x="172131" y="462392"/>
                          <a:pt x="172131" y="1032782"/>
                        </a:cubicBezTo>
                        <a:cubicBezTo>
                          <a:pt x="172131" y="1603172"/>
                          <a:pt x="95065" y="2065564"/>
                          <a:pt x="0" y="20655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94B8EDC7-5479-4B45-9D3C-8BCE37217C4C}"/>
                      </a:ext>
                    </a:extLst>
                  </p:cNvPr>
                  <p:cNvSpPr/>
                  <p:nvPr/>
                </p:nvSpPr>
                <p:spPr>
                  <a:xfrm>
                    <a:off x="1126589" y="1982563"/>
                    <a:ext cx="2628900" cy="219891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DC80562E-E47C-4CB9-BC4A-F9527A31B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3091" y="6451002"/>
                  <a:ext cx="592574" cy="1899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C666492-C7CB-4450-AEB1-955FAB4E4F6B}"/>
                    </a:ext>
                  </a:extLst>
                </p:cNvPr>
                <p:cNvSpPr/>
                <p:nvPr/>
              </p:nvSpPr>
              <p:spPr>
                <a:xfrm>
                  <a:off x="5926598" y="6394509"/>
                  <a:ext cx="112986" cy="1129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Sun 99">
                  <a:extLst>
                    <a:ext uri="{FF2B5EF4-FFF2-40B4-BE49-F238E27FC236}">
                      <a16:creationId xmlns:a16="http://schemas.microsoft.com/office/drawing/2014/main" id="{6F73DC5E-B23C-4FCB-BDF6-CA29BEE35CA8}"/>
                    </a:ext>
                  </a:extLst>
                </p:cNvPr>
                <p:cNvSpPr/>
                <p:nvPr/>
              </p:nvSpPr>
              <p:spPr>
                <a:xfrm>
                  <a:off x="6589753" y="6506801"/>
                  <a:ext cx="552825" cy="547943"/>
                </a:xfrm>
                <a:prstGeom prst="su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4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18586F8-7D10-406D-BA80-BE26145C3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7738" y="4743744"/>
                      <a:ext cx="2156701" cy="34297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𝐚𝐬𝐲𝐦</m:t>
                              </m:r>
                            </m:e>
                          </m:acc>
                          <m:r>
                            <a:rPr lang="en-US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oMath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18586F8-7D10-406D-BA80-BE26145C35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7738" y="4743744"/>
                      <a:ext cx="2156701" cy="3429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695" r="-30812" b="-16949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773ECAC-11F3-4BF3-88CF-8F3354AA0ADE}"/>
                  </a:ext>
                </a:extLst>
              </p:cNvPr>
              <p:cNvSpPr txBox="1"/>
              <p:nvPr/>
            </p:nvSpPr>
            <p:spPr>
              <a:xfrm>
                <a:off x="4757737" y="4415716"/>
                <a:ext cx="2156701" cy="3347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4: Rolling</a:t>
                </a:r>
              </a:p>
            </p:txBody>
          </p:sp>
        </p:grp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1B947A8-1D9F-4553-8DB7-899783D2C9CF}"/>
                </a:ext>
              </a:extLst>
            </p:cNvPr>
            <p:cNvSpPr/>
            <p:nvPr/>
          </p:nvSpPr>
          <p:spPr>
            <a:xfrm rot="1241510" flipH="1">
              <a:off x="2522494" y="3059569"/>
              <a:ext cx="287488" cy="366581"/>
            </a:xfrm>
            <a:prstGeom prst="arc">
              <a:avLst>
                <a:gd name="adj1" fmla="val 16200000"/>
                <a:gd name="adj2" fmla="val 1442989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8BA8D9-5366-4426-B35E-5F05062F5842}"/>
                </a:ext>
              </a:extLst>
            </p:cNvPr>
            <p:cNvCxnSpPr>
              <a:cxnSpLocks/>
            </p:cNvCxnSpPr>
            <p:nvPr/>
          </p:nvCxnSpPr>
          <p:spPr>
            <a:xfrm>
              <a:off x="2649845" y="3244621"/>
              <a:ext cx="375255" cy="1211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AF4554CA-8309-4DDE-A0A1-8DB36141ECB2}"/>
                </a:ext>
              </a:extLst>
            </p:cNvPr>
            <p:cNvSpPr/>
            <p:nvPr/>
          </p:nvSpPr>
          <p:spPr>
            <a:xfrm rot="1241510" flipH="1">
              <a:off x="2575949" y="6108639"/>
              <a:ext cx="287488" cy="366581"/>
            </a:xfrm>
            <a:prstGeom prst="arc">
              <a:avLst>
                <a:gd name="adj1" fmla="val 16200000"/>
                <a:gd name="adj2" fmla="val 1442989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6AF8DE1-944C-41A5-9936-DCF2CE817EB0}"/>
                </a:ext>
              </a:extLst>
            </p:cNvPr>
            <p:cNvCxnSpPr>
              <a:cxnSpLocks/>
              <a:stCxn id="90" idx="2"/>
              <a:endCxn id="90" idx="0"/>
            </p:cNvCxnSpPr>
            <p:nvPr/>
          </p:nvCxnSpPr>
          <p:spPr>
            <a:xfrm flipH="1" flipV="1">
              <a:off x="2784457" y="6120462"/>
              <a:ext cx="66436" cy="62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7BCE9B3-2904-4646-B335-95DF6CA2B973}"/>
                </a:ext>
              </a:extLst>
            </p:cNvPr>
            <p:cNvCxnSpPr>
              <a:cxnSpLocks/>
              <a:stCxn id="101" idx="2"/>
              <a:endCxn id="101" idx="0"/>
            </p:cNvCxnSpPr>
            <p:nvPr/>
          </p:nvCxnSpPr>
          <p:spPr>
            <a:xfrm flipH="1" flipV="1">
              <a:off x="2731002" y="3071392"/>
              <a:ext cx="66436" cy="62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689155-9995-402E-B259-6501115C342F}"/>
                </a:ext>
              </a:extLst>
            </p:cNvPr>
            <p:cNvSpPr/>
            <p:nvPr/>
          </p:nvSpPr>
          <p:spPr>
            <a:xfrm>
              <a:off x="2593471" y="3188822"/>
              <a:ext cx="112986" cy="112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CF518987-6558-4E82-93C4-3936D0E81521}"/>
                </a:ext>
              </a:extLst>
            </p:cNvPr>
            <p:cNvSpPr/>
            <p:nvPr/>
          </p:nvSpPr>
          <p:spPr>
            <a:xfrm flipH="1">
              <a:off x="2277061" y="9149331"/>
              <a:ext cx="268166" cy="366581"/>
            </a:xfrm>
            <a:prstGeom prst="arc">
              <a:avLst>
                <a:gd name="adj1" fmla="val 16200000"/>
                <a:gd name="adj2" fmla="val 1418645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EF491C6-2E95-4816-9D7F-9637CF71DA9C}"/>
                </a:ext>
              </a:extLst>
            </p:cNvPr>
            <p:cNvCxnSpPr>
              <a:cxnSpLocks/>
              <a:stCxn id="104" idx="2"/>
              <a:endCxn id="104" idx="0"/>
            </p:cNvCxnSpPr>
            <p:nvPr/>
          </p:nvCxnSpPr>
          <p:spPr>
            <a:xfrm flipH="1" flipV="1">
              <a:off x="2411144" y="9149331"/>
              <a:ext cx="90070" cy="475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F2A1433A-3D96-47D9-A9F9-457E58742762}"/>
                </a:ext>
              </a:extLst>
            </p:cNvPr>
            <p:cNvSpPr/>
            <p:nvPr/>
          </p:nvSpPr>
          <p:spPr>
            <a:xfrm rot="338792" flipH="1">
              <a:off x="2353829" y="12159035"/>
              <a:ext cx="268166" cy="366581"/>
            </a:xfrm>
            <a:prstGeom prst="arc">
              <a:avLst>
                <a:gd name="adj1" fmla="val 2518987"/>
                <a:gd name="adj2" fmla="val 1418645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625C522-F13E-4A73-BC0F-5F6EEBC950A0}"/>
                </a:ext>
              </a:extLst>
            </p:cNvPr>
            <p:cNvCxnSpPr>
              <a:cxnSpLocks/>
            </p:cNvCxnSpPr>
            <p:nvPr/>
          </p:nvCxnSpPr>
          <p:spPr>
            <a:xfrm rot="338792" flipH="1" flipV="1">
              <a:off x="2505946" y="12159924"/>
              <a:ext cx="84958" cy="561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90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12</cp:revision>
  <dcterms:created xsi:type="dcterms:W3CDTF">2022-07-24T21:36:24Z</dcterms:created>
  <dcterms:modified xsi:type="dcterms:W3CDTF">2022-09-14T20:18:22Z</dcterms:modified>
</cp:coreProperties>
</file>