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3886200" cy="2971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8" autoAdjust="0"/>
    <p:restoredTop sz="94660"/>
  </p:normalViewPr>
  <p:slideViewPr>
    <p:cSldViewPr snapToGrid="0">
      <p:cViewPr varScale="1">
        <p:scale>
          <a:sx n="179" d="100"/>
          <a:sy n="179" d="100"/>
        </p:scale>
        <p:origin x="9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465" y="486357"/>
            <a:ext cx="3303270" cy="1034627"/>
          </a:xfrm>
        </p:spPr>
        <p:txBody>
          <a:bodyPr anchor="b"/>
          <a:lstStyle>
            <a:lvl1pPr algn="ctr"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775" y="1560883"/>
            <a:ext cx="2914650" cy="717497"/>
          </a:xfrm>
        </p:spPr>
        <p:txBody>
          <a:bodyPr/>
          <a:lstStyle>
            <a:lvl1pPr marL="0" indent="0" algn="ctr">
              <a:buNone/>
              <a:defRPr sz="1020"/>
            </a:lvl1pPr>
            <a:lvl2pPr marL="194310" indent="0" algn="ctr">
              <a:buNone/>
              <a:defRPr sz="850"/>
            </a:lvl2pPr>
            <a:lvl3pPr marL="388620" indent="0" algn="ctr">
              <a:buNone/>
              <a:defRPr sz="765"/>
            </a:lvl3pPr>
            <a:lvl4pPr marL="582930" indent="0" algn="ctr">
              <a:buNone/>
              <a:defRPr sz="680"/>
            </a:lvl4pPr>
            <a:lvl5pPr marL="777240" indent="0" algn="ctr">
              <a:buNone/>
              <a:defRPr sz="680"/>
            </a:lvl5pPr>
            <a:lvl6pPr marL="971550" indent="0" algn="ctr">
              <a:buNone/>
              <a:defRPr sz="680"/>
            </a:lvl6pPr>
            <a:lvl7pPr marL="1165860" indent="0" algn="ctr">
              <a:buNone/>
              <a:defRPr sz="680"/>
            </a:lvl7pPr>
            <a:lvl8pPr marL="1360170" indent="0" algn="ctr">
              <a:buNone/>
              <a:defRPr sz="680"/>
            </a:lvl8pPr>
            <a:lvl9pPr marL="1554480" indent="0" algn="ctr">
              <a:buNone/>
              <a:defRPr sz="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CD3-F325-4A79-BBD4-749963C6CC4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78B8-B68D-4155-AC79-F891F017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5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CD3-F325-4A79-BBD4-749963C6CC4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78B8-B68D-4155-AC79-F891F017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6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1062" y="158221"/>
            <a:ext cx="837962" cy="2518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7177" y="158221"/>
            <a:ext cx="2465308" cy="2518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CD3-F325-4A79-BBD4-749963C6CC4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78B8-B68D-4155-AC79-F891F017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CD3-F325-4A79-BBD4-749963C6CC4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78B8-B68D-4155-AC79-F891F017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52" y="740887"/>
            <a:ext cx="3351848" cy="1236186"/>
          </a:xfrm>
        </p:spPr>
        <p:txBody>
          <a:bodyPr anchor="b"/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52" y="1988768"/>
            <a:ext cx="3351848" cy="650081"/>
          </a:xfrm>
        </p:spPr>
        <p:txBody>
          <a:bodyPr/>
          <a:lstStyle>
            <a:lvl1pPr marL="0" indent="0">
              <a:buNone/>
              <a:defRPr sz="1020">
                <a:solidFill>
                  <a:schemeClr val="tx1"/>
                </a:solidFill>
              </a:defRPr>
            </a:lvl1pPr>
            <a:lvl2pPr marL="194310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2pPr>
            <a:lvl3pPr marL="388620" indent="0">
              <a:buNone/>
              <a:defRPr sz="765">
                <a:solidFill>
                  <a:schemeClr val="tx1">
                    <a:tint val="75000"/>
                  </a:schemeClr>
                </a:solidFill>
              </a:defRPr>
            </a:lvl3pPr>
            <a:lvl4pPr marL="582930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4pPr>
            <a:lvl5pPr marL="777240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5pPr>
            <a:lvl6pPr marL="971550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6pPr>
            <a:lvl7pPr marL="1165860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7pPr>
            <a:lvl8pPr marL="1360170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8pPr>
            <a:lvl9pPr marL="1554480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CD3-F325-4A79-BBD4-749963C6CC4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78B8-B68D-4155-AC79-F891F017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1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176" y="791104"/>
            <a:ext cx="1651635" cy="188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7389" y="791104"/>
            <a:ext cx="1651635" cy="188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CD3-F325-4A79-BBD4-749963C6CC4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78B8-B68D-4155-AC79-F891F017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9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682" y="158221"/>
            <a:ext cx="3351848" cy="5744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683" y="728504"/>
            <a:ext cx="1644045" cy="357029"/>
          </a:xfrm>
        </p:spPr>
        <p:txBody>
          <a:bodyPr anchor="b"/>
          <a:lstStyle>
            <a:lvl1pPr marL="0" indent="0">
              <a:buNone/>
              <a:defRPr sz="1020" b="1"/>
            </a:lvl1pPr>
            <a:lvl2pPr marL="194310" indent="0">
              <a:buNone/>
              <a:defRPr sz="850" b="1"/>
            </a:lvl2pPr>
            <a:lvl3pPr marL="388620" indent="0">
              <a:buNone/>
              <a:defRPr sz="765" b="1"/>
            </a:lvl3pPr>
            <a:lvl4pPr marL="582930" indent="0">
              <a:buNone/>
              <a:defRPr sz="680" b="1"/>
            </a:lvl4pPr>
            <a:lvl5pPr marL="777240" indent="0">
              <a:buNone/>
              <a:defRPr sz="680" b="1"/>
            </a:lvl5pPr>
            <a:lvl6pPr marL="971550" indent="0">
              <a:buNone/>
              <a:defRPr sz="680" b="1"/>
            </a:lvl6pPr>
            <a:lvl7pPr marL="1165860" indent="0">
              <a:buNone/>
              <a:defRPr sz="680" b="1"/>
            </a:lvl7pPr>
            <a:lvl8pPr marL="1360170" indent="0">
              <a:buNone/>
              <a:defRPr sz="680" b="1"/>
            </a:lvl8pPr>
            <a:lvl9pPr marL="1554480" indent="0">
              <a:buNone/>
              <a:defRPr sz="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683" y="1085532"/>
            <a:ext cx="1644045" cy="1596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67389" y="728504"/>
            <a:ext cx="1652141" cy="357029"/>
          </a:xfrm>
        </p:spPr>
        <p:txBody>
          <a:bodyPr anchor="b"/>
          <a:lstStyle>
            <a:lvl1pPr marL="0" indent="0">
              <a:buNone/>
              <a:defRPr sz="1020" b="1"/>
            </a:lvl1pPr>
            <a:lvl2pPr marL="194310" indent="0">
              <a:buNone/>
              <a:defRPr sz="850" b="1"/>
            </a:lvl2pPr>
            <a:lvl3pPr marL="388620" indent="0">
              <a:buNone/>
              <a:defRPr sz="765" b="1"/>
            </a:lvl3pPr>
            <a:lvl4pPr marL="582930" indent="0">
              <a:buNone/>
              <a:defRPr sz="680" b="1"/>
            </a:lvl4pPr>
            <a:lvl5pPr marL="777240" indent="0">
              <a:buNone/>
              <a:defRPr sz="680" b="1"/>
            </a:lvl5pPr>
            <a:lvl6pPr marL="971550" indent="0">
              <a:buNone/>
              <a:defRPr sz="680" b="1"/>
            </a:lvl6pPr>
            <a:lvl7pPr marL="1165860" indent="0">
              <a:buNone/>
              <a:defRPr sz="680" b="1"/>
            </a:lvl7pPr>
            <a:lvl8pPr marL="1360170" indent="0">
              <a:buNone/>
              <a:defRPr sz="680" b="1"/>
            </a:lvl8pPr>
            <a:lvl9pPr marL="1554480" indent="0">
              <a:buNone/>
              <a:defRPr sz="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67389" y="1085532"/>
            <a:ext cx="1652141" cy="1596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CD3-F325-4A79-BBD4-749963C6CC4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78B8-B68D-4155-AC79-F891F017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CD3-F325-4A79-BBD4-749963C6CC4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78B8-B68D-4155-AC79-F891F017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1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CD3-F325-4A79-BBD4-749963C6CC4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78B8-B68D-4155-AC79-F891F017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682" y="198120"/>
            <a:ext cx="1253401" cy="693420"/>
          </a:xfrm>
        </p:spPr>
        <p:txBody>
          <a:bodyPr anchor="b"/>
          <a:lstStyle>
            <a:lvl1pPr>
              <a:defRPr sz="1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141" y="427885"/>
            <a:ext cx="1967389" cy="2111904"/>
          </a:xfrm>
        </p:spPr>
        <p:txBody>
          <a:bodyPr/>
          <a:lstStyle>
            <a:lvl1pPr>
              <a:defRPr sz="1360"/>
            </a:lvl1pPr>
            <a:lvl2pPr>
              <a:defRPr sz="1190"/>
            </a:lvl2pPr>
            <a:lvl3pPr>
              <a:defRPr sz="1020"/>
            </a:lvl3pPr>
            <a:lvl4pPr>
              <a:defRPr sz="850"/>
            </a:lvl4pPr>
            <a:lvl5pPr>
              <a:defRPr sz="850"/>
            </a:lvl5pPr>
            <a:lvl6pPr>
              <a:defRPr sz="850"/>
            </a:lvl6pPr>
            <a:lvl7pPr>
              <a:defRPr sz="850"/>
            </a:lvl7pPr>
            <a:lvl8pPr>
              <a:defRPr sz="850"/>
            </a:lvl8pPr>
            <a:lvl9pPr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682" y="891540"/>
            <a:ext cx="1253401" cy="1651688"/>
          </a:xfrm>
        </p:spPr>
        <p:txBody>
          <a:bodyPr/>
          <a:lstStyle>
            <a:lvl1pPr marL="0" indent="0">
              <a:buNone/>
              <a:defRPr sz="680"/>
            </a:lvl1pPr>
            <a:lvl2pPr marL="194310" indent="0">
              <a:buNone/>
              <a:defRPr sz="595"/>
            </a:lvl2pPr>
            <a:lvl3pPr marL="388620" indent="0">
              <a:buNone/>
              <a:defRPr sz="510"/>
            </a:lvl3pPr>
            <a:lvl4pPr marL="582930" indent="0">
              <a:buNone/>
              <a:defRPr sz="425"/>
            </a:lvl4pPr>
            <a:lvl5pPr marL="777240" indent="0">
              <a:buNone/>
              <a:defRPr sz="425"/>
            </a:lvl5pPr>
            <a:lvl6pPr marL="971550" indent="0">
              <a:buNone/>
              <a:defRPr sz="425"/>
            </a:lvl6pPr>
            <a:lvl7pPr marL="1165860" indent="0">
              <a:buNone/>
              <a:defRPr sz="425"/>
            </a:lvl7pPr>
            <a:lvl8pPr marL="1360170" indent="0">
              <a:buNone/>
              <a:defRPr sz="425"/>
            </a:lvl8pPr>
            <a:lvl9pPr marL="1554480" indent="0">
              <a:buNone/>
              <a:defRPr sz="4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CD3-F325-4A79-BBD4-749963C6CC4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78B8-B68D-4155-AC79-F891F017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5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682" y="198120"/>
            <a:ext cx="1253401" cy="693420"/>
          </a:xfrm>
        </p:spPr>
        <p:txBody>
          <a:bodyPr anchor="b"/>
          <a:lstStyle>
            <a:lvl1pPr>
              <a:defRPr sz="1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2141" y="427885"/>
            <a:ext cx="1967389" cy="2111904"/>
          </a:xfrm>
        </p:spPr>
        <p:txBody>
          <a:bodyPr anchor="t"/>
          <a:lstStyle>
            <a:lvl1pPr marL="0" indent="0">
              <a:buNone/>
              <a:defRPr sz="1360"/>
            </a:lvl1pPr>
            <a:lvl2pPr marL="194310" indent="0">
              <a:buNone/>
              <a:defRPr sz="1190"/>
            </a:lvl2pPr>
            <a:lvl3pPr marL="388620" indent="0">
              <a:buNone/>
              <a:defRPr sz="1020"/>
            </a:lvl3pPr>
            <a:lvl4pPr marL="582930" indent="0">
              <a:buNone/>
              <a:defRPr sz="850"/>
            </a:lvl4pPr>
            <a:lvl5pPr marL="777240" indent="0">
              <a:buNone/>
              <a:defRPr sz="850"/>
            </a:lvl5pPr>
            <a:lvl6pPr marL="971550" indent="0">
              <a:buNone/>
              <a:defRPr sz="850"/>
            </a:lvl6pPr>
            <a:lvl7pPr marL="1165860" indent="0">
              <a:buNone/>
              <a:defRPr sz="850"/>
            </a:lvl7pPr>
            <a:lvl8pPr marL="1360170" indent="0">
              <a:buNone/>
              <a:defRPr sz="850"/>
            </a:lvl8pPr>
            <a:lvl9pPr marL="1554480" indent="0">
              <a:buNone/>
              <a:defRPr sz="8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682" y="891540"/>
            <a:ext cx="1253401" cy="1651688"/>
          </a:xfrm>
        </p:spPr>
        <p:txBody>
          <a:bodyPr/>
          <a:lstStyle>
            <a:lvl1pPr marL="0" indent="0">
              <a:buNone/>
              <a:defRPr sz="680"/>
            </a:lvl1pPr>
            <a:lvl2pPr marL="194310" indent="0">
              <a:buNone/>
              <a:defRPr sz="595"/>
            </a:lvl2pPr>
            <a:lvl3pPr marL="388620" indent="0">
              <a:buNone/>
              <a:defRPr sz="510"/>
            </a:lvl3pPr>
            <a:lvl4pPr marL="582930" indent="0">
              <a:buNone/>
              <a:defRPr sz="425"/>
            </a:lvl4pPr>
            <a:lvl5pPr marL="777240" indent="0">
              <a:buNone/>
              <a:defRPr sz="425"/>
            </a:lvl5pPr>
            <a:lvl6pPr marL="971550" indent="0">
              <a:buNone/>
              <a:defRPr sz="425"/>
            </a:lvl6pPr>
            <a:lvl7pPr marL="1165860" indent="0">
              <a:buNone/>
              <a:defRPr sz="425"/>
            </a:lvl7pPr>
            <a:lvl8pPr marL="1360170" indent="0">
              <a:buNone/>
              <a:defRPr sz="425"/>
            </a:lvl8pPr>
            <a:lvl9pPr marL="1554480" indent="0">
              <a:buNone/>
              <a:defRPr sz="4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CD3-F325-4A79-BBD4-749963C6CC4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78B8-B68D-4155-AC79-F891F017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8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176" y="158221"/>
            <a:ext cx="3351848" cy="574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176" y="791104"/>
            <a:ext cx="3351848" cy="188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7176" y="2754419"/>
            <a:ext cx="874395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7CD3-F325-4A79-BBD4-749963C6CC4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7304" y="2754419"/>
            <a:ext cx="1311593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4629" y="2754419"/>
            <a:ext cx="874395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378B8-B68D-4155-AC79-F891F0171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9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88620" rtl="0" eaLnBrk="1" latinLnBrk="0" hangingPunct="1">
        <a:lnSpc>
          <a:spcPct val="90000"/>
        </a:lnSpc>
        <a:spcBef>
          <a:spcPct val="0"/>
        </a:spcBef>
        <a:buNone/>
        <a:defRPr sz="18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155" indent="-97155" algn="l" defTabSz="38862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90" kern="1200">
          <a:solidFill>
            <a:schemeClr val="tx1"/>
          </a:solidFill>
          <a:latin typeface="+mn-lt"/>
          <a:ea typeface="+mn-ea"/>
          <a:cs typeface="+mn-cs"/>
        </a:defRPr>
      </a:lvl1pPr>
      <a:lvl2pPr marL="291465" indent="-97155" algn="l" defTabSz="38862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2pPr>
      <a:lvl3pPr marL="485775" indent="-97155" algn="l" defTabSz="38862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80085" indent="-97155" algn="l" defTabSz="38862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4pPr>
      <a:lvl5pPr marL="874395" indent="-97155" algn="l" defTabSz="38862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5pPr>
      <a:lvl6pPr marL="1068705" indent="-97155" algn="l" defTabSz="38862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6pPr>
      <a:lvl7pPr marL="1263015" indent="-97155" algn="l" defTabSz="38862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7pPr>
      <a:lvl8pPr marL="1457325" indent="-97155" algn="l" defTabSz="38862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8pPr>
      <a:lvl9pPr marL="1651635" indent="-97155" algn="l" defTabSz="38862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1pPr>
      <a:lvl2pPr marL="19431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2pPr>
      <a:lvl3pPr marL="38862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3pPr>
      <a:lvl4pPr marL="58293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5pPr>
      <a:lvl6pPr marL="97155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6pPr>
      <a:lvl7pPr marL="116586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7pPr>
      <a:lvl8pPr marL="136017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algn="l" defTabSz="388620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5AD4E8-0749-4F6C-B1D8-2E5EE5627154}"/>
              </a:ext>
            </a:extLst>
          </p:cNvPr>
          <p:cNvCxnSpPr>
            <a:cxnSpLocks/>
            <a:endCxn id="22" idx="4"/>
          </p:cNvCxnSpPr>
          <p:nvPr/>
        </p:nvCxnSpPr>
        <p:spPr>
          <a:xfrm flipH="1">
            <a:off x="2163572" y="1766899"/>
            <a:ext cx="272768" cy="44144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E14B8F-1E47-4F62-8EAD-BD69789D488A}"/>
              </a:ext>
            </a:extLst>
          </p:cNvPr>
          <p:cNvCxnSpPr>
            <a:cxnSpLocks/>
          </p:cNvCxnSpPr>
          <p:nvPr/>
        </p:nvCxnSpPr>
        <p:spPr>
          <a:xfrm flipH="1" flipV="1">
            <a:off x="2361272" y="1789455"/>
            <a:ext cx="1248236" cy="80002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F9E3B364-6100-48B5-B25B-A35A10549D12}"/>
              </a:ext>
            </a:extLst>
          </p:cNvPr>
          <p:cNvSpPr/>
          <p:nvPr/>
        </p:nvSpPr>
        <p:spPr>
          <a:xfrm flipH="1">
            <a:off x="1984498" y="1393192"/>
            <a:ext cx="854032" cy="854032"/>
          </a:xfrm>
          <a:prstGeom prst="arc">
            <a:avLst>
              <a:gd name="adj1" fmla="val 19746827"/>
              <a:gd name="adj2" fmla="val 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64D3AE-901B-46B0-A17D-2D93263E13A2}"/>
              </a:ext>
            </a:extLst>
          </p:cNvPr>
          <p:cNvCxnSpPr>
            <a:cxnSpLocks/>
          </p:cNvCxnSpPr>
          <p:nvPr/>
        </p:nvCxnSpPr>
        <p:spPr>
          <a:xfrm flipH="1" flipV="1">
            <a:off x="865654" y="850447"/>
            <a:ext cx="1585208" cy="1003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7ACBA1-F853-48CC-9E1D-6D39ECD3AAE7}"/>
              </a:ext>
            </a:extLst>
          </p:cNvPr>
          <p:cNvCxnSpPr>
            <a:cxnSpLocks/>
          </p:cNvCxnSpPr>
          <p:nvPr/>
        </p:nvCxnSpPr>
        <p:spPr>
          <a:xfrm flipV="1">
            <a:off x="2374782" y="1148328"/>
            <a:ext cx="463748" cy="719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CD63F26-EF42-405C-89E3-87F98F0D7B2D}"/>
              </a:ext>
            </a:extLst>
          </p:cNvPr>
          <p:cNvSpPr/>
          <p:nvPr/>
        </p:nvSpPr>
        <p:spPr>
          <a:xfrm>
            <a:off x="2344804" y="1761275"/>
            <a:ext cx="117872" cy="11787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5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E0EB0F-00FE-4E0E-8718-4457A37C1C2A}"/>
              </a:ext>
            </a:extLst>
          </p:cNvPr>
          <p:cNvCxnSpPr>
            <a:stCxn id="4" idx="4"/>
          </p:cNvCxnSpPr>
          <p:nvPr/>
        </p:nvCxnSpPr>
        <p:spPr>
          <a:xfrm flipV="1">
            <a:off x="2403741" y="289663"/>
            <a:ext cx="0" cy="1589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1321C9-8BE4-4D30-9EB9-7913318270C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67934" y="1025468"/>
            <a:ext cx="0" cy="1589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n 16">
            <a:extLst>
              <a:ext uri="{FF2B5EF4-FFF2-40B4-BE49-F238E27FC236}">
                <a16:creationId xmlns:a16="http://schemas.microsoft.com/office/drawing/2014/main" id="{EAC6FC1E-22A2-47FB-8392-F223CBD2A260}"/>
              </a:ext>
            </a:extLst>
          </p:cNvPr>
          <p:cNvSpPr/>
          <p:nvPr/>
        </p:nvSpPr>
        <p:spPr>
          <a:xfrm>
            <a:off x="59489" y="1580484"/>
            <a:ext cx="483722" cy="479450"/>
          </a:xfrm>
          <a:prstGeom prst="su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7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E33C0D-5B48-4A21-8194-9924886A9DD6}"/>
                  </a:ext>
                </a:extLst>
              </p:cNvPr>
              <p:cNvSpPr txBox="1"/>
              <p:nvPr/>
            </p:nvSpPr>
            <p:spPr>
              <a:xfrm>
                <a:off x="663001" y="685708"/>
                <a:ext cx="2656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120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EE33C0D-5B48-4A21-8194-9924886A9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01" y="685708"/>
                <a:ext cx="265611" cy="276999"/>
              </a:xfrm>
              <a:prstGeom prst="rect">
                <a:avLst/>
              </a:prstGeom>
              <a:blipFill>
                <a:blip r:embed="rId2"/>
                <a:stretch>
                  <a:fillRect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0B0CCC-1A01-4069-8D71-3D72B9539240}"/>
                  </a:ext>
                </a:extLst>
              </p:cNvPr>
              <p:cNvSpPr txBox="1"/>
              <p:nvPr/>
            </p:nvSpPr>
            <p:spPr>
              <a:xfrm>
                <a:off x="2752249" y="930345"/>
                <a:ext cx="2656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sz="120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0B0CCC-1A01-4069-8D71-3D72B9539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249" y="930345"/>
                <a:ext cx="26561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33951B-2354-4652-A4E2-BEAE70D47CA0}"/>
                  </a:ext>
                </a:extLst>
              </p:cNvPr>
              <p:cNvSpPr txBox="1"/>
              <p:nvPr/>
            </p:nvSpPr>
            <p:spPr>
              <a:xfrm>
                <a:off x="650764" y="1681709"/>
                <a:ext cx="2656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33951B-2354-4652-A4E2-BEAE70D47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64" y="1681709"/>
                <a:ext cx="26561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604B1D-9079-4185-8A35-F06F87036AC3}"/>
                  </a:ext>
                </a:extLst>
              </p:cNvPr>
              <p:cNvSpPr txBox="1"/>
              <p:nvPr/>
            </p:nvSpPr>
            <p:spPr>
              <a:xfrm>
                <a:off x="2270933" y="73074"/>
                <a:ext cx="2656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604B1D-9079-4185-8A35-F06F87036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933" y="73074"/>
                <a:ext cx="265611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E3843318-A2F0-416D-BD9D-AC795B6DB337}"/>
              </a:ext>
            </a:extLst>
          </p:cNvPr>
          <p:cNvSpPr/>
          <p:nvPr/>
        </p:nvSpPr>
        <p:spPr>
          <a:xfrm rot="1920845">
            <a:off x="980767" y="1371167"/>
            <a:ext cx="2845944" cy="90607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5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94ABD-7204-4CE7-9116-06E4974DBBB7}"/>
              </a:ext>
            </a:extLst>
          </p:cNvPr>
          <p:cNvSpPr txBox="1"/>
          <p:nvPr/>
        </p:nvSpPr>
        <p:spPr>
          <a:xfrm>
            <a:off x="1768897" y="1543209"/>
            <a:ext cx="265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β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04660B-6F5A-4587-85DF-74361130FE0A}"/>
              </a:ext>
            </a:extLst>
          </p:cNvPr>
          <p:cNvSpPr txBox="1"/>
          <p:nvPr/>
        </p:nvSpPr>
        <p:spPr>
          <a:xfrm>
            <a:off x="2866927" y="1970225"/>
            <a:ext cx="265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FB0121-1379-43E2-B2A8-BC25072DC98D}"/>
              </a:ext>
            </a:extLst>
          </p:cNvPr>
          <p:cNvSpPr txBox="1"/>
          <p:nvPr/>
        </p:nvSpPr>
        <p:spPr>
          <a:xfrm>
            <a:off x="2208150" y="1900947"/>
            <a:ext cx="265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0119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9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Aster Taylor</dc:creator>
  <cp:lastModifiedBy>Aster Taylor</cp:lastModifiedBy>
  <cp:revision>4</cp:revision>
  <dcterms:created xsi:type="dcterms:W3CDTF">2022-09-04T23:12:52Z</dcterms:created>
  <dcterms:modified xsi:type="dcterms:W3CDTF">2022-09-14T20:18:04Z</dcterms:modified>
</cp:coreProperties>
</file>