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7D5304C-8888-4497-BDE6-367F669CE71C}">
          <p14:sldIdLst/>
        </p14:section>
        <p14:section name="Untitled Section" id="{1647A0C1-1817-4B6C-957B-343695397E4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61182"/>
            <a:ext cx="4457700" cy="1193800"/>
          </a:xfrm>
        </p:spPr>
        <p:txBody>
          <a:bodyPr anchor="b"/>
          <a:lstStyle>
            <a:lvl1pPr algn="ct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801019"/>
            <a:ext cx="4457700" cy="827881"/>
          </a:xfrm>
        </p:spPr>
        <p:txBody>
          <a:bodyPr/>
          <a:lstStyle>
            <a:lvl1pPr marL="0" indent="0" algn="ctr">
              <a:buNone/>
              <a:defRPr sz="1170"/>
            </a:lvl1pPr>
            <a:lvl2pPr marL="222885" indent="0" algn="ctr">
              <a:buNone/>
              <a:defRPr sz="975"/>
            </a:lvl2pPr>
            <a:lvl3pPr marL="445770" indent="0" algn="ctr">
              <a:buNone/>
              <a:defRPr sz="878"/>
            </a:lvl3pPr>
            <a:lvl4pPr marL="668655" indent="0" algn="ctr">
              <a:buNone/>
              <a:defRPr sz="780"/>
            </a:lvl4pPr>
            <a:lvl5pPr marL="891540" indent="0" algn="ctr">
              <a:buNone/>
              <a:defRPr sz="780"/>
            </a:lvl5pPr>
            <a:lvl6pPr marL="1114425" indent="0" algn="ctr">
              <a:buNone/>
              <a:defRPr sz="780"/>
            </a:lvl6pPr>
            <a:lvl7pPr marL="1337310" indent="0" algn="ctr">
              <a:buNone/>
              <a:defRPr sz="780"/>
            </a:lvl7pPr>
            <a:lvl8pPr marL="1560195" indent="0" algn="ctr">
              <a:buNone/>
              <a:defRPr sz="780"/>
            </a:lvl8pPr>
            <a:lvl9pPr marL="1783080" indent="0" algn="ctr">
              <a:buNone/>
              <a:defRPr sz="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82563"/>
            <a:ext cx="1281589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82563"/>
            <a:ext cx="3770471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854869"/>
            <a:ext cx="5126355" cy="1426369"/>
          </a:xfrm>
        </p:spPr>
        <p:txBody>
          <a:bodyPr anchor="b"/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294732"/>
            <a:ext cx="5126355" cy="750094"/>
          </a:xfrm>
        </p:spPr>
        <p:txBody>
          <a:bodyPr/>
          <a:lstStyle>
            <a:lvl1pPr marL="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1pPr>
            <a:lvl2pPr marL="22288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45770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3pPr>
            <a:lvl4pPr marL="66865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4pPr>
            <a:lvl5pPr marL="89154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5pPr>
            <a:lvl6pPr marL="111442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6pPr>
            <a:lvl7pPr marL="13373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7pPr>
            <a:lvl8pPr marL="156019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8pPr>
            <a:lvl9pPr marL="178308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912812"/>
            <a:ext cx="252603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912812"/>
            <a:ext cx="252603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563"/>
            <a:ext cx="5126355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840582"/>
            <a:ext cx="2514421" cy="411956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252538"/>
            <a:ext cx="2514421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840582"/>
            <a:ext cx="2526804" cy="411956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252538"/>
            <a:ext cx="2526804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8600"/>
            <a:ext cx="1916966" cy="800100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493713"/>
            <a:ext cx="3008948" cy="2436813"/>
          </a:xfrm>
        </p:spPr>
        <p:txBody>
          <a:bodyPr/>
          <a:lstStyle>
            <a:lvl1pPr>
              <a:defRPr sz="1560"/>
            </a:lvl1pPr>
            <a:lvl2pPr>
              <a:defRPr sz="1365"/>
            </a:lvl2pPr>
            <a:lvl3pPr>
              <a:defRPr sz="117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28700"/>
            <a:ext cx="1916966" cy="1905794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8600"/>
            <a:ext cx="1916966" cy="800100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493713"/>
            <a:ext cx="3008948" cy="2436813"/>
          </a:xfrm>
        </p:spPr>
        <p:txBody>
          <a:bodyPr anchor="t"/>
          <a:lstStyle>
            <a:lvl1pPr marL="0" indent="0">
              <a:buNone/>
              <a:defRPr sz="1560"/>
            </a:lvl1pPr>
            <a:lvl2pPr marL="222885" indent="0">
              <a:buNone/>
              <a:defRPr sz="1365"/>
            </a:lvl2pPr>
            <a:lvl3pPr marL="445770" indent="0">
              <a:buNone/>
              <a:defRPr sz="1170"/>
            </a:lvl3pPr>
            <a:lvl4pPr marL="668655" indent="0">
              <a:buNone/>
              <a:defRPr sz="975"/>
            </a:lvl4pPr>
            <a:lvl5pPr marL="891540" indent="0">
              <a:buNone/>
              <a:defRPr sz="975"/>
            </a:lvl5pPr>
            <a:lvl6pPr marL="1114425" indent="0">
              <a:buNone/>
              <a:defRPr sz="975"/>
            </a:lvl6pPr>
            <a:lvl7pPr marL="1337310" indent="0">
              <a:buNone/>
              <a:defRPr sz="975"/>
            </a:lvl7pPr>
            <a:lvl8pPr marL="1560195" indent="0">
              <a:buNone/>
              <a:defRPr sz="975"/>
            </a:lvl8pPr>
            <a:lvl9pPr marL="1783080" indent="0">
              <a:buNone/>
              <a:defRPr sz="9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28700"/>
            <a:ext cx="1916966" cy="1905794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82563"/>
            <a:ext cx="512635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912812"/>
            <a:ext cx="5126355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178175"/>
            <a:ext cx="133731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E250-9939-442D-A8F6-E35D748AD03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178175"/>
            <a:ext cx="200596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178175"/>
            <a:ext cx="133731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109E-2E91-4446-BF96-681462C2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5770" rtl="0" eaLnBrk="1" latinLnBrk="0" hangingPunct="1">
        <a:lnSpc>
          <a:spcPct val="90000"/>
        </a:lnSpc>
        <a:spcBef>
          <a:spcPct val="0"/>
        </a:spcBef>
        <a:buNone/>
        <a:defRPr sz="2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443" indent="-111443" algn="l" defTabSz="44577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8009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22586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44875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67163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442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56019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BD6E0A4-21B4-4ABA-8C15-1A67207699D1}"/>
              </a:ext>
            </a:extLst>
          </p:cNvPr>
          <p:cNvGrpSpPr/>
          <p:nvPr/>
        </p:nvGrpSpPr>
        <p:grpSpPr>
          <a:xfrm>
            <a:off x="-164688" y="0"/>
            <a:ext cx="5819227" cy="2619168"/>
            <a:chOff x="3526930" y="2091463"/>
            <a:chExt cx="5819227" cy="2619168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8183CA4A-3252-4F12-AE05-38277EFD5645}"/>
                </a:ext>
              </a:extLst>
            </p:cNvPr>
            <p:cNvSpPr/>
            <p:nvPr/>
          </p:nvSpPr>
          <p:spPr>
            <a:xfrm>
              <a:off x="7404129" y="2547615"/>
              <a:ext cx="740747" cy="740747"/>
            </a:xfrm>
            <a:prstGeom prst="arc">
              <a:avLst>
                <a:gd name="adj1" fmla="val 19339028"/>
                <a:gd name="adj2" fmla="val 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AFE7CF-53EC-4BA9-B42D-A8C2D76E1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277" y="2381882"/>
              <a:ext cx="1186532" cy="51835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0214F64-35B2-4406-87F6-FB618C1F69A4}"/>
                </a:ext>
              </a:extLst>
            </p:cNvPr>
            <p:cNvSpPr/>
            <p:nvPr/>
          </p:nvSpPr>
          <p:spPr>
            <a:xfrm>
              <a:off x="5081021" y="3361699"/>
              <a:ext cx="1259797" cy="1259797"/>
            </a:xfrm>
            <a:prstGeom prst="arc">
              <a:avLst>
                <a:gd name="adj1" fmla="val 19462855"/>
                <a:gd name="adj2" fmla="val 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664D494-E26B-4F28-8E24-E74C72039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591" y="2419907"/>
              <a:ext cx="2297487" cy="1572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3E6576-F789-4DC7-84C4-B6E5446B1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5121" y="2998304"/>
              <a:ext cx="685798" cy="994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377E58-1A2A-43E3-8E7A-430BAE62CC53}"/>
                </a:ext>
              </a:extLst>
            </p:cNvPr>
            <p:cNvSpPr/>
            <p:nvPr/>
          </p:nvSpPr>
          <p:spPr>
            <a:xfrm rot="19529464">
              <a:off x="3526930" y="3274042"/>
              <a:ext cx="4367976" cy="14365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16FF924-349B-4190-A62E-B2D5FDFE42F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754" y="3992336"/>
              <a:ext cx="19205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1972B1-D88E-47C5-9337-04FC33F2D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755" y="2610678"/>
              <a:ext cx="8163" cy="1381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3BC7C6-FCE2-4DE4-B416-2588D471C554}"/>
                </a:ext>
              </a:extLst>
            </p:cNvPr>
            <p:cNvSpPr/>
            <p:nvPr/>
          </p:nvSpPr>
          <p:spPr>
            <a:xfrm>
              <a:off x="5639482" y="3920898"/>
              <a:ext cx="142875" cy="1428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97A1B3-79FE-44A6-893F-43AC7D513228}"/>
                    </a:ext>
                  </a:extLst>
                </p:cNvPr>
                <p:cNvSpPr txBox="1"/>
                <p:nvPr/>
              </p:nvSpPr>
              <p:spPr>
                <a:xfrm>
                  <a:off x="7606878" y="3781508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97A1B3-79FE-44A6-893F-43AC7D513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878" y="3781508"/>
                  <a:ext cx="269759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4545" t="-7576"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ADF05E-04F2-40C9-AE60-B391B95A9C6B}"/>
                    </a:ext>
                  </a:extLst>
                </p:cNvPr>
                <p:cNvSpPr txBox="1"/>
                <p:nvPr/>
              </p:nvSpPr>
              <p:spPr>
                <a:xfrm>
                  <a:off x="5567874" y="2269750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ADF05E-04F2-40C9-AE60-B391B95A9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874" y="2269750"/>
                  <a:ext cx="269759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CCA30-B937-44BA-B8DB-4AFA97D03A0E}"/>
                    </a:ext>
                  </a:extLst>
                </p:cNvPr>
                <p:cNvSpPr txBox="1"/>
                <p:nvPr/>
              </p:nvSpPr>
              <p:spPr>
                <a:xfrm>
                  <a:off x="7938651" y="2091463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CCA30-B937-44BA-B8DB-4AFA97D03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651" y="2091463"/>
                  <a:ext cx="26975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222" t="-7576" r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2AF35A-4E15-47EC-BE16-35ECD4A9CE3C}"/>
                    </a:ext>
                  </a:extLst>
                </p:cNvPr>
                <p:cNvSpPr txBox="1"/>
                <p:nvPr/>
              </p:nvSpPr>
              <p:spPr>
                <a:xfrm>
                  <a:off x="4794933" y="2679481"/>
                  <a:ext cx="269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2AF35A-4E15-47EC-BE16-35ECD4A9C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33" y="2679481"/>
                  <a:ext cx="26975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7692" r="-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7D2C44-EFEE-459D-BBB2-3AEDACE61CA8}"/>
                </a:ext>
              </a:extLst>
            </p:cNvPr>
            <p:cNvSpPr txBox="1"/>
            <p:nvPr/>
          </p:nvSpPr>
          <p:spPr>
            <a:xfrm>
              <a:off x="6304227" y="3550868"/>
              <a:ext cx="26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dirty="0">
                  <a:solidFill>
                    <a:schemeClr val="bg2">
                      <a:lumMod val="50000"/>
                    </a:schemeClr>
                  </a:solidFill>
                </a:rPr>
                <a:t>β</a:t>
              </a: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Sun 26">
              <a:extLst>
                <a:ext uri="{FF2B5EF4-FFF2-40B4-BE49-F238E27FC236}">
                  <a16:creationId xmlns:a16="http://schemas.microsoft.com/office/drawing/2014/main" id="{853F89A7-8E7F-4339-AF3B-1BF0E115FCF0}"/>
                </a:ext>
              </a:extLst>
            </p:cNvPr>
            <p:cNvSpPr/>
            <p:nvPr/>
          </p:nvSpPr>
          <p:spPr>
            <a:xfrm>
              <a:off x="7951169" y="3707592"/>
              <a:ext cx="552825" cy="547943"/>
            </a:xfrm>
            <a:prstGeom prst="su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324E48-512C-4D6F-B7CB-4239DFB548B0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71" y="2917990"/>
              <a:ext cx="141928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727811-E08E-4375-A714-C09FC1C7BC02}"/>
                    </a:ext>
                  </a:extLst>
                </p:cNvPr>
                <p:cNvSpPr txBox="1"/>
                <p:nvPr/>
              </p:nvSpPr>
              <p:spPr>
                <a:xfrm>
                  <a:off x="8888957" y="2584243"/>
                  <a:ext cx="457200" cy="667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727811-E08E-4375-A714-C09FC1C7B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957" y="2584243"/>
                  <a:ext cx="457200" cy="667490"/>
                </a:xfrm>
                <a:prstGeom prst="rect">
                  <a:avLst/>
                </a:prstGeom>
                <a:blipFill>
                  <a:blip r:embed="rId6"/>
                  <a:stretch>
                    <a:fillRect r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088509-C668-410A-A75D-BAFFEB0E3ABB}"/>
                    </a:ext>
                  </a:extLst>
                </p:cNvPr>
                <p:cNvSpPr txBox="1"/>
                <p:nvPr/>
              </p:nvSpPr>
              <p:spPr>
                <a:xfrm>
                  <a:off x="8208410" y="2497928"/>
                  <a:ext cx="555972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jet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088509-C668-410A-A75D-BAFFEB0E3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410" y="2497928"/>
                  <a:ext cx="555972" cy="424796"/>
                </a:xfrm>
                <a:prstGeom prst="rect">
                  <a:avLst/>
                </a:prstGeom>
                <a:blipFill>
                  <a:blip r:embed="rId7"/>
                  <a:stretch>
                    <a:fillRect l="-4396" r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79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6</cp:revision>
  <dcterms:created xsi:type="dcterms:W3CDTF">2022-07-18T18:51:38Z</dcterms:created>
  <dcterms:modified xsi:type="dcterms:W3CDTF">2022-09-14T20:18:54Z</dcterms:modified>
</cp:coreProperties>
</file>