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229600" cy="982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5" d="100"/>
          <a:sy n="55" d="100"/>
        </p:scale>
        <p:origin x="17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08720"/>
            <a:ext cx="6995160" cy="34222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62921"/>
            <a:ext cx="6172200" cy="237325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23346"/>
            <a:ext cx="1774508" cy="833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23346"/>
            <a:ext cx="5220653" cy="8330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450627"/>
            <a:ext cx="7098030" cy="408892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578232"/>
            <a:ext cx="7098030" cy="21502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0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16729"/>
            <a:ext cx="3497580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16729"/>
            <a:ext cx="3497580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23348"/>
            <a:ext cx="7098030" cy="1899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409667"/>
            <a:ext cx="3481506" cy="118094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590607"/>
            <a:ext cx="3481506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409667"/>
            <a:ext cx="3498652" cy="118094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590607"/>
            <a:ext cx="3498652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5320"/>
            <a:ext cx="2654260" cy="22936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15311"/>
            <a:ext cx="4166235" cy="6985529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48940"/>
            <a:ext cx="2654260" cy="54632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55320"/>
            <a:ext cx="2654260" cy="22936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15311"/>
            <a:ext cx="4166235" cy="6985529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948940"/>
            <a:ext cx="2654260" cy="54632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23348"/>
            <a:ext cx="7098030" cy="1899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16729"/>
            <a:ext cx="7098030" cy="623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110770"/>
            <a:ext cx="1851660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E531-7FB3-40DC-B177-60199B2C652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110770"/>
            <a:ext cx="2777490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110770"/>
            <a:ext cx="1851660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0EF30-D474-4C41-AC3F-7D54CBE8EE1D}"/>
              </a:ext>
            </a:extLst>
          </p:cNvPr>
          <p:cNvGrpSpPr/>
          <p:nvPr/>
        </p:nvGrpSpPr>
        <p:grpSpPr>
          <a:xfrm>
            <a:off x="184805" y="279864"/>
            <a:ext cx="7567760" cy="9270071"/>
            <a:chOff x="1810839" y="2815299"/>
            <a:chExt cx="7567760" cy="9270071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2277CAD-67D2-43C5-8DCF-EF2016BE0F53}"/>
                </a:ext>
              </a:extLst>
            </p:cNvPr>
            <p:cNvSpPr/>
            <p:nvPr/>
          </p:nvSpPr>
          <p:spPr>
            <a:xfrm>
              <a:off x="3487933" y="2815299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/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92980F6-191F-46EF-94DF-E72D720297B9}"/>
                </a:ext>
              </a:extLst>
            </p:cNvPr>
            <p:cNvSpPr/>
            <p:nvPr/>
          </p:nvSpPr>
          <p:spPr>
            <a:xfrm>
              <a:off x="3141648" y="4514243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simulation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A13F0F-0063-4A6C-9DF2-D76AA4BEE234}"/>
                </a:ext>
              </a:extLst>
            </p:cNvPr>
            <p:cNvSpPr/>
            <p:nvPr/>
          </p:nvSpPr>
          <p:spPr>
            <a:xfrm>
              <a:off x="2936044" y="5569320"/>
              <a:ext cx="244020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 diverged?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AA4F76D4-33B4-4FAF-8CBC-4B01BD3CB2CB}"/>
                </a:ext>
              </a:extLst>
            </p:cNvPr>
            <p:cNvSpPr/>
            <p:nvPr/>
          </p:nvSpPr>
          <p:spPr>
            <a:xfrm>
              <a:off x="2255653" y="7122177"/>
              <a:ext cx="380098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more than 2x initial size?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9522E0FE-8F61-46FA-A2ED-2DB6DA23585F}"/>
                </a:ext>
              </a:extLst>
            </p:cNvPr>
            <p:cNvSpPr/>
            <p:nvPr/>
          </p:nvSpPr>
          <p:spPr>
            <a:xfrm>
              <a:off x="1810839" y="9769611"/>
              <a:ext cx="4689683" cy="1320198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Moment of inertia change by &gt;1% over simulation?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93310DFD-5CA1-4936-947D-9AE582625D69}"/>
                </a:ext>
              </a:extLst>
            </p:cNvPr>
            <p:cNvSpPr/>
            <p:nvPr/>
          </p:nvSpPr>
          <p:spPr>
            <a:xfrm>
              <a:off x="3484761" y="11641696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6EC384-ACA8-4486-8196-82423166976D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4158854" y="3258973"/>
              <a:ext cx="5410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681210-9E65-4D47-967B-6A73A4BE7EC2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4158851" y="4159846"/>
              <a:ext cx="5413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3F4EBF-724A-4D64-BBF3-D72100FABB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4156146" y="5060719"/>
              <a:ext cx="2705" cy="5086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D3A8AF-8122-4E1C-B663-24AFF342C4A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4156145" y="6570290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0837067-6250-4676-AA3A-4179C0CB9273}"/>
                </a:ext>
              </a:extLst>
            </p:cNvPr>
            <p:cNvCxnSpPr>
              <a:cxnSpLocks/>
              <a:stCxn id="8" idx="2"/>
              <a:endCxn id="62" idx="1"/>
            </p:cNvCxnSpPr>
            <p:nvPr/>
          </p:nvCxnSpPr>
          <p:spPr>
            <a:xfrm flipH="1">
              <a:off x="4156144" y="8123147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4509B4-6F8D-4CA5-B5E4-3F892B010F9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155681" y="11089809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2AC5D02F-14A7-40CF-BAE7-411D2D90CEC1}"/>
                </a:ext>
              </a:extLst>
            </p:cNvPr>
            <p:cNvSpPr/>
            <p:nvPr/>
          </p:nvSpPr>
          <p:spPr>
            <a:xfrm>
              <a:off x="7344193" y="7349424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/>
                <p:nvPr/>
              </p:nvSpPr>
              <p:spPr>
                <a:xfrm>
                  <a:off x="7671620" y="10161070"/>
                  <a:ext cx="1379552" cy="546476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620" y="10161070"/>
                  <a:ext cx="1379552" cy="546476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69AFDC-55DC-4537-AD0E-7DE7B39CEB56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8361396" y="7895900"/>
              <a:ext cx="0" cy="22651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605761-78D4-43D5-981A-D2CCD0939B02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500522" y="10429710"/>
              <a:ext cx="1171098" cy="4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0AFBFA-D723-4123-8B10-13E70E87DCA5}"/>
                </a:ext>
              </a:extLst>
            </p:cNvPr>
            <p:cNvCxnSpPr>
              <a:stCxn id="8" idx="3"/>
              <a:endCxn id="32" idx="1"/>
            </p:cNvCxnSpPr>
            <p:nvPr/>
          </p:nvCxnSpPr>
          <p:spPr>
            <a:xfrm>
              <a:off x="6056637" y="7622662"/>
              <a:ext cx="12875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A36628-D8DD-4A66-8CDB-17F69B03029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376248" y="6069805"/>
              <a:ext cx="1287556" cy="15511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9D1BDF8-1842-43B3-AC43-A6689C9F293A}"/>
                </a:ext>
              </a:extLst>
            </p:cNvPr>
            <p:cNvCxnSpPr>
              <a:stCxn id="33" idx="3"/>
              <a:endCxn id="6" idx="3"/>
            </p:cNvCxnSpPr>
            <p:nvPr/>
          </p:nvCxnSpPr>
          <p:spPr>
            <a:xfrm flipH="1" flipV="1">
              <a:off x="5176054" y="4787481"/>
              <a:ext cx="3875118" cy="5646827"/>
            </a:xfrm>
            <a:prstGeom prst="bentConnector3">
              <a:avLst>
                <a:gd name="adj1" fmla="val -1356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2F4B90-4297-4BB8-8DDF-536C8064EC3D}"/>
                </a:ext>
              </a:extLst>
            </p:cNvPr>
            <p:cNvSpPr txBox="1"/>
            <p:nvPr/>
          </p:nvSpPr>
          <p:spPr>
            <a:xfrm>
              <a:off x="5330379" y="606656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4B79D7-6385-486D-97E4-A2E9414A3BF8}"/>
                </a:ext>
              </a:extLst>
            </p:cNvPr>
            <p:cNvSpPr txBox="1"/>
            <p:nvPr/>
          </p:nvSpPr>
          <p:spPr>
            <a:xfrm>
              <a:off x="4203612" y="648854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D3714B-8D68-49C5-8E73-D41E423E518D}"/>
                </a:ext>
              </a:extLst>
            </p:cNvPr>
            <p:cNvSpPr txBox="1"/>
            <p:nvPr/>
          </p:nvSpPr>
          <p:spPr>
            <a:xfrm>
              <a:off x="4226426" y="8116121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Flowchart: Data 61">
              <a:extLst>
                <a:ext uri="{FF2B5EF4-FFF2-40B4-BE49-F238E27FC236}">
                  <a16:creationId xmlns:a16="http://schemas.microsoft.com/office/drawing/2014/main" id="{CB1E63DF-7647-4E7F-9425-31FB5F65A410}"/>
                </a:ext>
              </a:extLst>
            </p:cNvPr>
            <p:cNvSpPr/>
            <p:nvPr/>
          </p:nvSpPr>
          <p:spPr>
            <a:xfrm>
              <a:off x="3009140" y="8675034"/>
              <a:ext cx="2294008" cy="666322"/>
            </a:xfrm>
            <a:prstGeom prst="flowChartInputOutpu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finished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ECDAFCC-3FAE-4B50-9CA9-AF5EC71AC55F}"/>
                </a:ext>
              </a:extLst>
            </p:cNvPr>
            <p:cNvCxnSpPr>
              <a:cxnSpLocks/>
              <a:stCxn id="62" idx="4"/>
              <a:endCxn id="9" idx="0"/>
            </p:cNvCxnSpPr>
            <p:nvPr/>
          </p:nvCxnSpPr>
          <p:spPr>
            <a:xfrm flipH="1">
              <a:off x="4155681" y="9341356"/>
              <a:ext cx="463" cy="4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3F29AD-D31F-49CF-BFCB-A29B330493A1}"/>
                </a:ext>
              </a:extLst>
            </p:cNvPr>
            <p:cNvSpPr txBox="1"/>
            <p:nvPr/>
          </p:nvSpPr>
          <p:spPr>
            <a:xfrm>
              <a:off x="4181394" y="11080298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36173F-20BF-4B5B-9A59-3E4890A62EA4}"/>
                </a:ext>
              </a:extLst>
            </p:cNvPr>
            <p:cNvSpPr txBox="1"/>
            <p:nvPr/>
          </p:nvSpPr>
          <p:spPr>
            <a:xfrm>
              <a:off x="5949874" y="7598048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B27B5C4-35A5-440F-8750-97F46BDA0017}"/>
                </a:ext>
              </a:extLst>
            </p:cNvPr>
            <p:cNvSpPr txBox="1"/>
            <p:nvPr/>
          </p:nvSpPr>
          <p:spPr>
            <a:xfrm>
              <a:off x="6466575" y="10429553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43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6</cp:revision>
  <dcterms:created xsi:type="dcterms:W3CDTF">2022-07-23T22:38:51Z</dcterms:created>
  <dcterms:modified xsi:type="dcterms:W3CDTF">2022-09-06T04:51:50Z</dcterms:modified>
</cp:coreProperties>
</file>