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50" d="100"/>
          <a:sy n="50" d="100"/>
        </p:scale>
        <p:origin x="1250" y="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8337-87BD-4503-83DC-AFEE69D4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11D1-5D67-45C7-AFF7-8C0D0C3D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1397-6FCC-4C47-A710-EDA13EBC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3E15-B8A6-4B64-A93C-C32FDE11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C4D9-162C-452F-BD53-9E782664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3F27-DCC5-4E72-BCF2-549475CB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DDCAC-0BAD-4A24-8A09-F8E32D30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5095-9C8D-41E0-9889-5E0CE203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6BB9-9F9E-45A9-BA42-56418A3A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F67A-C0D3-4625-AEF0-D1582E48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30E83-368E-4679-8A00-8AF2BE7EE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EC8C9-EEA0-45F3-B567-F837E3B71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8A5E-49F1-4B39-8318-B2B755F8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73AE-9D2E-4576-9AEF-60755DC7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1E85-CBE8-471E-BA50-6C7C76AC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227F-E869-4D11-8DF6-50F1A37D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E43A-579C-4B5D-B3C5-99145C36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ADB0-523D-4DAB-8B64-95E1282C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4FC4-D79C-48DA-9BDE-634B8D64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67E8-F932-40A0-B922-935CBEE8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95FA-158C-46CD-914C-ACA5C734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FFB1-9377-4435-846F-704278B4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9DE1-0907-446E-9EB3-BDF6DE67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CE37-8006-4EF1-B025-7E61A87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9883-5AF9-419B-890F-C81EABF7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1845-6BD4-4FE8-8559-56F58E17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1CBB-72EE-499F-9AB5-4F8261494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20440-D06D-4B72-BC11-D45524D8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F7AC-4FCF-4C8F-994C-0D456169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68347-EF4E-4847-B3BE-FEBBD3D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44059-4D18-4014-8ADE-F19403CF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63C2-5F3D-4596-B058-DD47D5FA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7AC8C-5A2A-4A92-8C7A-336B2270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B5D04-31B2-4599-A7C5-DA21948E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7027A-6A61-4259-AC05-C8B2F6F99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16C18-5A1E-4160-BA14-94A4FD996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DA45B-6CF1-44F0-AB8D-DCD45E35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654E5-A398-4E26-A016-D5FBF02D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DB4E5-1845-4849-A287-7B0C5A3E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3CE1-0667-4751-8E7C-C6152CE6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EF59F-42C8-4F2E-9393-32EAD730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186-A39A-4393-A758-68E92256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5AD79-31C4-495B-A30D-B7918BF4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5070D-5408-4860-97E1-EBB0325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F6FF1-2892-426D-9D0B-DDEE228C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ADBEF-47F8-4B09-96AE-096EB067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7E9B-8B8A-45A2-9993-53292EDA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0AD8-CED1-44EB-A3EB-523A71DC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53A9-173F-44DA-A239-24044E6C4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6223E-E1DC-4447-9301-08EE05DD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036F-19F8-41BE-9020-08D956E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F869-551E-4F51-9A45-2A84088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0043-CEFD-4E3B-A8D1-3B8FF451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6405D-543B-4B6B-9990-A865D357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C982-B083-49AD-9A28-41BB319E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48FC9-D647-4169-A059-83D68320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1A2B0-4640-45EB-B2F7-9B46A065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2737-00E4-41CF-B216-D1590016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66519-69A6-4516-B3E1-2084F851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FD9B0-44D2-4756-82A2-B60E0F4D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7C2C-C6C2-465D-94C4-79CE0B24B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E250-9939-442D-A8F6-E35D748AD03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C631-53C1-4D58-8E38-322AE4B2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EFEE-128E-43A8-A052-F0812A42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BD6E0A4-21B4-4ABA-8C15-1A67207699D1}"/>
              </a:ext>
            </a:extLst>
          </p:cNvPr>
          <p:cNvGrpSpPr/>
          <p:nvPr/>
        </p:nvGrpSpPr>
        <p:grpSpPr>
          <a:xfrm>
            <a:off x="3526930" y="2091463"/>
            <a:ext cx="5911447" cy="2619168"/>
            <a:chOff x="3526930" y="2091463"/>
            <a:chExt cx="5911447" cy="2619168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8183CA4A-3252-4F12-AE05-38277EFD5645}"/>
                </a:ext>
              </a:extLst>
            </p:cNvPr>
            <p:cNvSpPr/>
            <p:nvPr/>
          </p:nvSpPr>
          <p:spPr>
            <a:xfrm>
              <a:off x="7404129" y="2547615"/>
              <a:ext cx="740747" cy="740747"/>
            </a:xfrm>
            <a:prstGeom prst="arc">
              <a:avLst>
                <a:gd name="adj1" fmla="val 19339028"/>
                <a:gd name="adj2" fmla="val 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AFE7CF-53EC-4BA9-B42D-A8C2D76E1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3277" y="2381882"/>
              <a:ext cx="1186532" cy="51835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0214F64-35B2-4406-87F6-FB618C1F69A4}"/>
                </a:ext>
              </a:extLst>
            </p:cNvPr>
            <p:cNvSpPr/>
            <p:nvPr/>
          </p:nvSpPr>
          <p:spPr>
            <a:xfrm>
              <a:off x="5081021" y="3361699"/>
              <a:ext cx="1259797" cy="1259797"/>
            </a:xfrm>
            <a:prstGeom prst="arc">
              <a:avLst>
                <a:gd name="adj1" fmla="val 19462855"/>
                <a:gd name="adj2" fmla="val 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664D494-E26B-4F28-8E24-E74C72039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4591" y="2419907"/>
              <a:ext cx="2297487" cy="15724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3E6576-F789-4DC7-84C4-B6E5446B1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5121" y="2998304"/>
              <a:ext cx="685798" cy="994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377E58-1A2A-43E3-8E7A-430BAE62CC53}"/>
                </a:ext>
              </a:extLst>
            </p:cNvPr>
            <p:cNvSpPr/>
            <p:nvPr/>
          </p:nvSpPr>
          <p:spPr>
            <a:xfrm rot="19529464">
              <a:off x="3526930" y="3274042"/>
              <a:ext cx="4367976" cy="14365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16FF924-349B-4190-A62E-B2D5FDFE42F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754" y="3992336"/>
              <a:ext cx="19205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1972B1-D88E-47C5-9337-04FC33F2D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755" y="2610678"/>
              <a:ext cx="8163" cy="1381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3BC7C6-FCE2-4DE4-B416-2588D471C554}"/>
                </a:ext>
              </a:extLst>
            </p:cNvPr>
            <p:cNvSpPr/>
            <p:nvPr/>
          </p:nvSpPr>
          <p:spPr>
            <a:xfrm>
              <a:off x="5639482" y="3920898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97A1B3-79FE-44A6-893F-43AC7D513228}"/>
                    </a:ext>
                  </a:extLst>
                </p:cNvPr>
                <p:cNvSpPr txBox="1"/>
                <p:nvPr/>
              </p:nvSpPr>
              <p:spPr>
                <a:xfrm>
                  <a:off x="7606878" y="3781508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97A1B3-79FE-44A6-893F-43AC7D513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878" y="3781508"/>
                  <a:ext cx="269759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4545" t="-7576"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ADF05E-04F2-40C9-AE60-B391B95A9C6B}"/>
                    </a:ext>
                  </a:extLst>
                </p:cNvPr>
                <p:cNvSpPr txBox="1"/>
                <p:nvPr/>
              </p:nvSpPr>
              <p:spPr>
                <a:xfrm>
                  <a:off x="5567874" y="2269750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ADF05E-04F2-40C9-AE60-B391B95A9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874" y="2269750"/>
                  <a:ext cx="269759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CCA30-B937-44BA-B8DB-4AFA97D03A0E}"/>
                    </a:ext>
                  </a:extLst>
                </p:cNvPr>
                <p:cNvSpPr txBox="1"/>
                <p:nvPr/>
              </p:nvSpPr>
              <p:spPr>
                <a:xfrm>
                  <a:off x="7938651" y="2091463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CCA30-B937-44BA-B8DB-4AFA97D03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651" y="2091463"/>
                  <a:ext cx="269759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222" t="-7576" r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2AF35A-4E15-47EC-BE16-35ECD4A9CE3C}"/>
                    </a:ext>
                  </a:extLst>
                </p:cNvPr>
                <p:cNvSpPr txBox="1"/>
                <p:nvPr/>
              </p:nvSpPr>
              <p:spPr>
                <a:xfrm>
                  <a:off x="4794933" y="2679481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2AF35A-4E15-47EC-BE16-35ECD4A9C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33" y="2679481"/>
                  <a:ext cx="26975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7692" r="-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7D2C44-EFEE-459D-BBB2-3AEDACE61CA8}"/>
                </a:ext>
              </a:extLst>
            </p:cNvPr>
            <p:cNvSpPr txBox="1"/>
            <p:nvPr/>
          </p:nvSpPr>
          <p:spPr>
            <a:xfrm>
              <a:off x="6304227" y="3550868"/>
              <a:ext cx="269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l-GR" sz="2000" dirty="0">
                  <a:solidFill>
                    <a:schemeClr val="bg2">
                      <a:lumMod val="50000"/>
                    </a:schemeClr>
                  </a:solidFill>
                </a:rPr>
                <a:t>θ</a:t>
              </a: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Sun 26">
              <a:extLst>
                <a:ext uri="{FF2B5EF4-FFF2-40B4-BE49-F238E27FC236}">
                  <a16:creationId xmlns:a16="http://schemas.microsoft.com/office/drawing/2014/main" id="{853F89A7-8E7F-4339-AF3B-1BF0E115FCF0}"/>
                </a:ext>
              </a:extLst>
            </p:cNvPr>
            <p:cNvSpPr/>
            <p:nvPr/>
          </p:nvSpPr>
          <p:spPr>
            <a:xfrm>
              <a:off x="7951169" y="3707592"/>
              <a:ext cx="552825" cy="547943"/>
            </a:xfrm>
            <a:prstGeom prst="su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324E48-512C-4D6F-B7CB-4239DFB548B0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71" y="2917990"/>
              <a:ext cx="141928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727811-E08E-4375-A714-C09FC1C7BC02}"/>
                    </a:ext>
                  </a:extLst>
                </p:cNvPr>
                <p:cNvSpPr txBox="1"/>
                <p:nvPr/>
              </p:nvSpPr>
              <p:spPr>
                <a:xfrm>
                  <a:off x="8981177" y="2585206"/>
                  <a:ext cx="457200" cy="665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727811-E08E-4375-A714-C09FC1C7B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177" y="2585206"/>
                  <a:ext cx="457200" cy="665567"/>
                </a:xfrm>
                <a:prstGeom prst="rect">
                  <a:avLst/>
                </a:prstGeom>
                <a:blipFill>
                  <a:blip r:embed="rId6"/>
                  <a:stretch>
                    <a:fillRect r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088509-C668-410A-A75D-BAFFEB0E3ABB}"/>
                </a:ext>
              </a:extLst>
            </p:cNvPr>
            <p:cNvSpPr txBox="1"/>
            <p:nvPr/>
          </p:nvSpPr>
          <p:spPr>
            <a:xfrm>
              <a:off x="8128830" y="2538091"/>
              <a:ext cx="269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l-GR" sz="2000" dirty="0">
                  <a:solidFill>
                    <a:schemeClr val="bg2">
                      <a:lumMod val="50000"/>
                    </a:schemeClr>
                  </a:solidFill>
                </a:rPr>
                <a:t>φ</a:t>
              </a: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9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4</cp:revision>
  <dcterms:created xsi:type="dcterms:W3CDTF">2022-07-18T18:51:38Z</dcterms:created>
  <dcterms:modified xsi:type="dcterms:W3CDTF">2022-07-18T22:07:17Z</dcterms:modified>
</cp:coreProperties>
</file>