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8862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8" autoAdjust="0"/>
    <p:restoredTop sz="94660"/>
  </p:normalViewPr>
  <p:slideViewPr>
    <p:cSldViewPr snapToGrid="0">
      <p:cViewPr>
        <p:scale>
          <a:sx n="195" d="100"/>
          <a:sy n="195" d="100"/>
        </p:scale>
        <p:origin x="796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" y="486357"/>
            <a:ext cx="3303270" cy="1034627"/>
          </a:xfrm>
        </p:spPr>
        <p:txBody>
          <a:bodyPr anchor="b"/>
          <a:lstStyle>
            <a:lvl1pPr algn="ctr"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" y="1560883"/>
            <a:ext cx="2914650" cy="717497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310" indent="0" algn="ctr">
              <a:buNone/>
              <a:defRPr sz="850"/>
            </a:lvl2pPr>
            <a:lvl3pPr marL="388620" indent="0" algn="ctr">
              <a:buNone/>
              <a:defRPr sz="765"/>
            </a:lvl3pPr>
            <a:lvl4pPr marL="582930" indent="0" algn="ctr">
              <a:buNone/>
              <a:defRPr sz="680"/>
            </a:lvl4pPr>
            <a:lvl5pPr marL="777240" indent="0" algn="ctr">
              <a:buNone/>
              <a:defRPr sz="680"/>
            </a:lvl5pPr>
            <a:lvl6pPr marL="971550" indent="0" algn="ctr">
              <a:buNone/>
              <a:defRPr sz="680"/>
            </a:lvl6pPr>
            <a:lvl7pPr marL="1165860" indent="0" algn="ctr">
              <a:buNone/>
              <a:defRPr sz="680"/>
            </a:lvl7pPr>
            <a:lvl8pPr marL="1360170" indent="0" algn="ctr">
              <a:buNone/>
              <a:defRPr sz="680"/>
            </a:lvl8pPr>
            <a:lvl9pPr marL="1554480" indent="0" algn="ctr">
              <a:buNone/>
              <a:defRPr sz="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1062" y="158221"/>
            <a:ext cx="837962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177" y="158221"/>
            <a:ext cx="2465308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52" y="740887"/>
            <a:ext cx="3351848" cy="1236186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52" y="1988768"/>
            <a:ext cx="3351848" cy="650081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/>
                </a:solidFill>
              </a:defRPr>
            </a:lvl1pPr>
            <a:lvl2pPr marL="19431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388620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3pPr>
            <a:lvl4pPr marL="58293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4pPr>
            <a:lvl5pPr marL="77724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5pPr>
            <a:lvl6pPr marL="97155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6pPr>
            <a:lvl7pPr marL="116586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7pPr>
            <a:lvl8pPr marL="136017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8pPr>
            <a:lvl9pPr marL="155448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76" y="791104"/>
            <a:ext cx="1651635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7389" y="791104"/>
            <a:ext cx="1651635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158221"/>
            <a:ext cx="3351848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683" y="728504"/>
            <a:ext cx="1644045" cy="357029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310" indent="0">
              <a:buNone/>
              <a:defRPr sz="850" b="1"/>
            </a:lvl2pPr>
            <a:lvl3pPr marL="388620" indent="0">
              <a:buNone/>
              <a:defRPr sz="765" b="1"/>
            </a:lvl3pPr>
            <a:lvl4pPr marL="582930" indent="0">
              <a:buNone/>
              <a:defRPr sz="680" b="1"/>
            </a:lvl4pPr>
            <a:lvl5pPr marL="777240" indent="0">
              <a:buNone/>
              <a:defRPr sz="680" b="1"/>
            </a:lvl5pPr>
            <a:lvl6pPr marL="971550" indent="0">
              <a:buNone/>
              <a:defRPr sz="680" b="1"/>
            </a:lvl6pPr>
            <a:lvl7pPr marL="1165860" indent="0">
              <a:buNone/>
              <a:defRPr sz="680" b="1"/>
            </a:lvl7pPr>
            <a:lvl8pPr marL="1360170" indent="0">
              <a:buNone/>
              <a:defRPr sz="680" b="1"/>
            </a:lvl8pPr>
            <a:lvl9pPr marL="1554480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683" y="1085532"/>
            <a:ext cx="1644045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7389" y="728504"/>
            <a:ext cx="1652141" cy="357029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310" indent="0">
              <a:buNone/>
              <a:defRPr sz="850" b="1"/>
            </a:lvl2pPr>
            <a:lvl3pPr marL="388620" indent="0">
              <a:buNone/>
              <a:defRPr sz="765" b="1"/>
            </a:lvl3pPr>
            <a:lvl4pPr marL="582930" indent="0">
              <a:buNone/>
              <a:defRPr sz="680" b="1"/>
            </a:lvl4pPr>
            <a:lvl5pPr marL="777240" indent="0">
              <a:buNone/>
              <a:defRPr sz="680" b="1"/>
            </a:lvl5pPr>
            <a:lvl6pPr marL="971550" indent="0">
              <a:buNone/>
              <a:defRPr sz="680" b="1"/>
            </a:lvl6pPr>
            <a:lvl7pPr marL="1165860" indent="0">
              <a:buNone/>
              <a:defRPr sz="680" b="1"/>
            </a:lvl7pPr>
            <a:lvl8pPr marL="1360170" indent="0">
              <a:buNone/>
              <a:defRPr sz="680" b="1"/>
            </a:lvl8pPr>
            <a:lvl9pPr marL="1554480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7389" y="1085532"/>
            <a:ext cx="1652141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198120"/>
            <a:ext cx="1253401" cy="693420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141" y="427885"/>
            <a:ext cx="1967389" cy="2111904"/>
          </a:xfrm>
        </p:spPr>
        <p:txBody>
          <a:bodyPr/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2" y="891540"/>
            <a:ext cx="1253401" cy="1651688"/>
          </a:xfrm>
        </p:spPr>
        <p:txBody>
          <a:bodyPr/>
          <a:lstStyle>
            <a:lvl1pPr marL="0" indent="0">
              <a:buNone/>
              <a:defRPr sz="680"/>
            </a:lvl1pPr>
            <a:lvl2pPr marL="194310" indent="0">
              <a:buNone/>
              <a:defRPr sz="595"/>
            </a:lvl2pPr>
            <a:lvl3pPr marL="388620" indent="0">
              <a:buNone/>
              <a:defRPr sz="510"/>
            </a:lvl3pPr>
            <a:lvl4pPr marL="582930" indent="0">
              <a:buNone/>
              <a:defRPr sz="425"/>
            </a:lvl4pPr>
            <a:lvl5pPr marL="777240" indent="0">
              <a:buNone/>
              <a:defRPr sz="425"/>
            </a:lvl5pPr>
            <a:lvl6pPr marL="971550" indent="0">
              <a:buNone/>
              <a:defRPr sz="425"/>
            </a:lvl6pPr>
            <a:lvl7pPr marL="1165860" indent="0">
              <a:buNone/>
              <a:defRPr sz="425"/>
            </a:lvl7pPr>
            <a:lvl8pPr marL="1360170" indent="0">
              <a:buNone/>
              <a:defRPr sz="425"/>
            </a:lvl8pPr>
            <a:lvl9pPr marL="1554480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198120"/>
            <a:ext cx="1253401" cy="693420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141" y="427885"/>
            <a:ext cx="1967389" cy="2111904"/>
          </a:xfrm>
        </p:spPr>
        <p:txBody>
          <a:bodyPr anchor="t"/>
          <a:lstStyle>
            <a:lvl1pPr marL="0" indent="0">
              <a:buNone/>
              <a:defRPr sz="1360"/>
            </a:lvl1pPr>
            <a:lvl2pPr marL="194310" indent="0">
              <a:buNone/>
              <a:defRPr sz="1190"/>
            </a:lvl2pPr>
            <a:lvl3pPr marL="388620" indent="0">
              <a:buNone/>
              <a:defRPr sz="1020"/>
            </a:lvl3pPr>
            <a:lvl4pPr marL="582930" indent="0">
              <a:buNone/>
              <a:defRPr sz="850"/>
            </a:lvl4pPr>
            <a:lvl5pPr marL="777240" indent="0">
              <a:buNone/>
              <a:defRPr sz="850"/>
            </a:lvl5pPr>
            <a:lvl6pPr marL="971550" indent="0">
              <a:buNone/>
              <a:defRPr sz="850"/>
            </a:lvl6pPr>
            <a:lvl7pPr marL="1165860" indent="0">
              <a:buNone/>
              <a:defRPr sz="850"/>
            </a:lvl7pPr>
            <a:lvl8pPr marL="1360170" indent="0">
              <a:buNone/>
              <a:defRPr sz="850"/>
            </a:lvl8pPr>
            <a:lvl9pPr marL="1554480" indent="0">
              <a:buNone/>
              <a:defRPr sz="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2" y="891540"/>
            <a:ext cx="1253401" cy="1651688"/>
          </a:xfrm>
        </p:spPr>
        <p:txBody>
          <a:bodyPr/>
          <a:lstStyle>
            <a:lvl1pPr marL="0" indent="0">
              <a:buNone/>
              <a:defRPr sz="680"/>
            </a:lvl1pPr>
            <a:lvl2pPr marL="194310" indent="0">
              <a:buNone/>
              <a:defRPr sz="595"/>
            </a:lvl2pPr>
            <a:lvl3pPr marL="388620" indent="0">
              <a:buNone/>
              <a:defRPr sz="510"/>
            </a:lvl3pPr>
            <a:lvl4pPr marL="582930" indent="0">
              <a:buNone/>
              <a:defRPr sz="425"/>
            </a:lvl4pPr>
            <a:lvl5pPr marL="777240" indent="0">
              <a:buNone/>
              <a:defRPr sz="425"/>
            </a:lvl5pPr>
            <a:lvl6pPr marL="971550" indent="0">
              <a:buNone/>
              <a:defRPr sz="425"/>
            </a:lvl6pPr>
            <a:lvl7pPr marL="1165860" indent="0">
              <a:buNone/>
              <a:defRPr sz="425"/>
            </a:lvl7pPr>
            <a:lvl8pPr marL="1360170" indent="0">
              <a:buNone/>
              <a:defRPr sz="425"/>
            </a:lvl8pPr>
            <a:lvl9pPr marL="1554480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76" y="158221"/>
            <a:ext cx="3351848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" y="791104"/>
            <a:ext cx="3351848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176" y="2754419"/>
            <a:ext cx="87439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7CD3-F325-4A79-BBD4-749963C6CC4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304" y="2754419"/>
            <a:ext cx="1311593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4629" y="2754419"/>
            <a:ext cx="87439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8620" rtl="0" eaLnBrk="1" latinLnBrk="0" hangingPunct="1">
        <a:lnSpc>
          <a:spcPct val="90000"/>
        </a:lnSpc>
        <a:spcBef>
          <a:spcPct val="0"/>
        </a:spcBef>
        <a:buNone/>
        <a:defRPr sz="1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155" indent="-97155" algn="l" defTabSz="38862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577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08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39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870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01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732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163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31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293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155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17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AD4E8-0749-4F6C-B1D8-2E5EE5627154}"/>
              </a:ext>
            </a:extLst>
          </p:cNvPr>
          <p:cNvCxnSpPr>
            <a:cxnSpLocks/>
            <a:endCxn id="22" idx="4"/>
          </p:cNvCxnSpPr>
          <p:nvPr/>
        </p:nvCxnSpPr>
        <p:spPr>
          <a:xfrm flipH="1">
            <a:off x="2163572" y="1766899"/>
            <a:ext cx="272768" cy="4414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E14B8F-1E47-4F62-8EAD-BD69789D488A}"/>
              </a:ext>
            </a:extLst>
          </p:cNvPr>
          <p:cNvCxnSpPr>
            <a:cxnSpLocks/>
          </p:cNvCxnSpPr>
          <p:nvPr/>
        </p:nvCxnSpPr>
        <p:spPr>
          <a:xfrm flipH="1" flipV="1">
            <a:off x="2361272" y="1789455"/>
            <a:ext cx="1248236" cy="8000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F9E3B364-6100-48B5-B25B-A35A10549D12}"/>
              </a:ext>
            </a:extLst>
          </p:cNvPr>
          <p:cNvSpPr/>
          <p:nvPr/>
        </p:nvSpPr>
        <p:spPr>
          <a:xfrm flipH="1">
            <a:off x="1984498" y="1393192"/>
            <a:ext cx="854032" cy="854032"/>
          </a:xfrm>
          <a:prstGeom prst="arc">
            <a:avLst>
              <a:gd name="adj1" fmla="val 19746827"/>
              <a:gd name="adj2" fmla="val 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64D3AE-901B-46B0-A17D-2D93263E13A2}"/>
              </a:ext>
            </a:extLst>
          </p:cNvPr>
          <p:cNvCxnSpPr>
            <a:cxnSpLocks/>
          </p:cNvCxnSpPr>
          <p:nvPr/>
        </p:nvCxnSpPr>
        <p:spPr>
          <a:xfrm flipH="1" flipV="1">
            <a:off x="865654" y="850447"/>
            <a:ext cx="1585208" cy="10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7ACBA1-F853-48CC-9E1D-6D39ECD3AAE7}"/>
              </a:ext>
            </a:extLst>
          </p:cNvPr>
          <p:cNvCxnSpPr>
            <a:cxnSpLocks/>
          </p:cNvCxnSpPr>
          <p:nvPr/>
        </p:nvCxnSpPr>
        <p:spPr>
          <a:xfrm flipV="1">
            <a:off x="2374782" y="1148328"/>
            <a:ext cx="463748" cy="719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CD63F26-EF42-405C-89E3-87F98F0D7B2D}"/>
              </a:ext>
            </a:extLst>
          </p:cNvPr>
          <p:cNvSpPr/>
          <p:nvPr/>
        </p:nvSpPr>
        <p:spPr>
          <a:xfrm>
            <a:off x="2344804" y="1761275"/>
            <a:ext cx="117872" cy="1178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0EB0F-00FE-4E0E-8718-4457A37C1C2A}"/>
              </a:ext>
            </a:extLst>
          </p:cNvPr>
          <p:cNvCxnSpPr>
            <a:stCxn id="4" idx="4"/>
          </p:cNvCxnSpPr>
          <p:nvPr/>
        </p:nvCxnSpPr>
        <p:spPr>
          <a:xfrm flipV="1">
            <a:off x="2403741" y="289663"/>
            <a:ext cx="0" cy="1589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1321C9-8BE4-4D30-9EB9-7913318270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67934" y="1025468"/>
            <a:ext cx="0" cy="1589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n 16">
            <a:extLst>
              <a:ext uri="{FF2B5EF4-FFF2-40B4-BE49-F238E27FC236}">
                <a16:creationId xmlns:a16="http://schemas.microsoft.com/office/drawing/2014/main" id="{EAC6FC1E-22A2-47FB-8392-F223CBD2A260}"/>
              </a:ext>
            </a:extLst>
          </p:cNvPr>
          <p:cNvSpPr/>
          <p:nvPr/>
        </p:nvSpPr>
        <p:spPr>
          <a:xfrm>
            <a:off x="59489" y="1580484"/>
            <a:ext cx="483722" cy="479450"/>
          </a:xfrm>
          <a:prstGeom prst="su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E33C0D-5B48-4A21-8194-9924886A9DD6}"/>
                  </a:ext>
                </a:extLst>
              </p:cNvPr>
              <p:cNvSpPr txBox="1"/>
              <p:nvPr/>
            </p:nvSpPr>
            <p:spPr>
              <a:xfrm>
                <a:off x="663001" y="685708"/>
                <a:ext cx="265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2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E33C0D-5B48-4A21-8194-9924886A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01" y="685708"/>
                <a:ext cx="265611" cy="276999"/>
              </a:xfrm>
              <a:prstGeom prst="rect">
                <a:avLst/>
              </a:prstGeom>
              <a:blipFill>
                <a:blip r:embed="rId2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0B0CCC-1A01-4069-8D71-3D72B9539240}"/>
                  </a:ext>
                </a:extLst>
              </p:cNvPr>
              <p:cNvSpPr txBox="1"/>
              <p:nvPr/>
            </p:nvSpPr>
            <p:spPr>
              <a:xfrm>
                <a:off x="2752249" y="930345"/>
                <a:ext cx="265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sz="12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0B0CCC-1A01-4069-8D71-3D72B953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249" y="930345"/>
                <a:ext cx="26561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33951B-2354-4652-A4E2-BEAE70D47CA0}"/>
                  </a:ext>
                </a:extLst>
              </p:cNvPr>
              <p:cNvSpPr txBox="1"/>
              <p:nvPr/>
            </p:nvSpPr>
            <p:spPr>
              <a:xfrm>
                <a:off x="650764" y="1681709"/>
                <a:ext cx="265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33951B-2354-4652-A4E2-BEAE70D47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4" y="1681709"/>
                <a:ext cx="26561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604B1D-9079-4185-8A35-F06F87036AC3}"/>
                  </a:ext>
                </a:extLst>
              </p:cNvPr>
              <p:cNvSpPr txBox="1"/>
              <p:nvPr/>
            </p:nvSpPr>
            <p:spPr>
              <a:xfrm>
                <a:off x="2270933" y="73074"/>
                <a:ext cx="265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604B1D-9079-4185-8A35-F06F87036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33" y="73074"/>
                <a:ext cx="26561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3843318-A2F0-416D-BD9D-AC795B6DB337}"/>
              </a:ext>
            </a:extLst>
          </p:cNvPr>
          <p:cNvSpPr/>
          <p:nvPr/>
        </p:nvSpPr>
        <p:spPr>
          <a:xfrm rot="1920845">
            <a:off x="980767" y="1371167"/>
            <a:ext cx="2845944" cy="9060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94ABD-7204-4CE7-9116-06E4974DBBB7}"/>
              </a:ext>
            </a:extLst>
          </p:cNvPr>
          <p:cNvSpPr txBox="1"/>
          <p:nvPr/>
        </p:nvSpPr>
        <p:spPr>
          <a:xfrm>
            <a:off x="1768897" y="1543209"/>
            <a:ext cx="2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04660B-6F5A-4587-85DF-74361130FE0A}"/>
              </a:ext>
            </a:extLst>
          </p:cNvPr>
          <p:cNvSpPr txBox="1"/>
          <p:nvPr/>
        </p:nvSpPr>
        <p:spPr>
          <a:xfrm>
            <a:off x="2866927" y="1970225"/>
            <a:ext cx="2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FB0121-1379-43E2-B2A8-BC25072DC98D}"/>
              </a:ext>
            </a:extLst>
          </p:cNvPr>
          <p:cNvSpPr txBox="1"/>
          <p:nvPr/>
        </p:nvSpPr>
        <p:spPr>
          <a:xfrm>
            <a:off x="2208150" y="1900947"/>
            <a:ext cx="2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D237B8-4824-474A-8A08-71A66DC7FC9A}"/>
              </a:ext>
            </a:extLst>
          </p:cNvPr>
          <p:cNvSpPr/>
          <p:nvPr/>
        </p:nvSpPr>
        <p:spPr>
          <a:xfrm>
            <a:off x="1383825" y="950259"/>
            <a:ext cx="50528" cy="505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08F4E9-1FB5-45A9-8DED-5378E517F590}"/>
                  </a:ext>
                </a:extLst>
              </p:cNvPr>
              <p:cNvSpPr txBox="1"/>
              <p:nvPr/>
            </p:nvSpPr>
            <p:spPr>
              <a:xfrm>
                <a:off x="1067310" y="711344"/>
                <a:ext cx="6330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08F4E9-1FB5-45A9-8DED-5378E517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10" y="711344"/>
                <a:ext cx="633029" cy="276999"/>
              </a:xfrm>
              <a:prstGeom prst="rect">
                <a:avLst/>
              </a:prstGeom>
              <a:blipFill>
                <a:blip r:embed="rId6"/>
                <a:stretch>
                  <a:fillRect r="-48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19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5</cp:revision>
  <dcterms:created xsi:type="dcterms:W3CDTF">2022-09-04T23:12:52Z</dcterms:created>
  <dcterms:modified xsi:type="dcterms:W3CDTF">2022-09-17T00:26:48Z</dcterms:modified>
</cp:coreProperties>
</file>