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>
        <p:scale>
          <a:sx n="79" d="100"/>
          <a:sy n="79" d="100"/>
        </p:scale>
        <p:origin x="14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3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7" indent="0" algn="ctr">
              <a:buNone/>
              <a:defRPr sz="1500"/>
            </a:lvl2pPr>
            <a:lvl3pPr marL="685774" indent="0" algn="ctr">
              <a:buNone/>
              <a:defRPr sz="1350"/>
            </a:lvl3pPr>
            <a:lvl4pPr marL="1028663" indent="0" algn="ctr">
              <a:buNone/>
              <a:defRPr sz="1200"/>
            </a:lvl4pPr>
            <a:lvl5pPr marL="1371548" indent="0" algn="ctr">
              <a:buNone/>
              <a:defRPr sz="1200"/>
            </a:lvl5pPr>
            <a:lvl6pPr marL="1714436" indent="0" algn="ctr">
              <a:buNone/>
              <a:defRPr sz="1200"/>
            </a:lvl6pPr>
            <a:lvl7pPr marL="2057323" indent="0" algn="ctr">
              <a:buNone/>
              <a:defRPr sz="1200"/>
            </a:lvl7pPr>
            <a:lvl8pPr marL="2400210" indent="0" algn="ctr">
              <a:buNone/>
              <a:defRPr sz="1200"/>
            </a:lvl8pPr>
            <a:lvl9pPr marL="27430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2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2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9" y="3039538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9" y="8159051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7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7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649115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0" b="1"/>
            </a:lvl3pPr>
            <a:lvl4pPr marL="1028663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0" indent="0">
              <a:buNone/>
              <a:defRPr sz="1200" b="1"/>
            </a:lvl8pPr>
            <a:lvl9pPr marL="27430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0" b="1"/>
            </a:lvl3pPr>
            <a:lvl4pPr marL="1028663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0" indent="0">
              <a:buNone/>
              <a:defRPr sz="1200" b="1"/>
            </a:lvl8pPr>
            <a:lvl9pPr marL="27430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812800"/>
            <a:ext cx="2211883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3" y="3657601"/>
            <a:ext cx="2211883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0"/>
            </a:lvl2pPr>
            <a:lvl3pPr marL="685774" indent="0">
              <a:buNone/>
              <a:defRPr sz="900"/>
            </a:lvl3pPr>
            <a:lvl4pPr marL="1028663" indent="0">
              <a:buNone/>
              <a:defRPr sz="752"/>
            </a:lvl4pPr>
            <a:lvl5pPr marL="1371548" indent="0">
              <a:buNone/>
              <a:defRPr sz="752"/>
            </a:lvl5pPr>
            <a:lvl6pPr marL="1714436" indent="0">
              <a:buNone/>
              <a:defRPr sz="752"/>
            </a:lvl6pPr>
            <a:lvl7pPr marL="2057323" indent="0">
              <a:buNone/>
              <a:defRPr sz="752"/>
            </a:lvl7pPr>
            <a:lvl8pPr marL="2400210" indent="0">
              <a:buNone/>
              <a:defRPr sz="752"/>
            </a:lvl8pPr>
            <a:lvl9pPr marL="2743097" indent="0">
              <a:buNone/>
              <a:defRPr sz="7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812800"/>
            <a:ext cx="2211883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7" indent="0">
              <a:buNone/>
              <a:defRPr sz="2100"/>
            </a:lvl2pPr>
            <a:lvl3pPr marL="685774" indent="0">
              <a:buNone/>
              <a:defRPr sz="1800"/>
            </a:lvl3pPr>
            <a:lvl4pPr marL="1028663" indent="0">
              <a:buNone/>
              <a:defRPr sz="1500"/>
            </a:lvl4pPr>
            <a:lvl5pPr marL="1371548" indent="0">
              <a:buNone/>
              <a:defRPr sz="1500"/>
            </a:lvl5pPr>
            <a:lvl6pPr marL="1714436" indent="0">
              <a:buNone/>
              <a:defRPr sz="1500"/>
            </a:lvl6pPr>
            <a:lvl7pPr marL="2057323" indent="0">
              <a:buNone/>
              <a:defRPr sz="1500"/>
            </a:lvl7pPr>
            <a:lvl8pPr marL="2400210" indent="0">
              <a:buNone/>
              <a:defRPr sz="1500"/>
            </a:lvl8pPr>
            <a:lvl9pPr marL="27430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3" y="3657601"/>
            <a:ext cx="2211883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0"/>
            </a:lvl2pPr>
            <a:lvl3pPr marL="685774" indent="0">
              <a:buNone/>
              <a:defRPr sz="900"/>
            </a:lvl3pPr>
            <a:lvl4pPr marL="1028663" indent="0">
              <a:buNone/>
              <a:defRPr sz="752"/>
            </a:lvl4pPr>
            <a:lvl5pPr marL="1371548" indent="0">
              <a:buNone/>
              <a:defRPr sz="752"/>
            </a:lvl5pPr>
            <a:lvl6pPr marL="1714436" indent="0">
              <a:buNone/>
              <a:defRPr sz="752"/>
            </a:lvl6pPr>
            <a:lvl7pPr marL="2057323" indent="0">
              <a:buNone/>
              <a:defRPr sz="752"/>
            </a:lvl7pPr>
            <a:lvl8pPr marL="2400210" indent="0">
              <a:buNone/>
              <a:defRPr sz="752"/>
            </a:lvl8pPr>
            <a:lvl9pPr marL="2743097" indent="0">
              <a:buNone/>
              <a:defRPr sz="7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649115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3245557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755E-8342-471F-B2E3-9F071BFEFE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D5C0-7CBD-423D-8F39-A8E1255EB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7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4" indent="-171444" algn="l" defTabSz="685774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1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8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7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92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81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8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4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1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4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8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6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3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0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7" algn="l" defTabSz="68577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6BA8278-1B1B-44C9-980A-701DFD21C486}"/>
              </a:ext>
            </a:extLst>
          </p:cNvPr>
          <p:cNvGrpSpPr/>
          <p:nvPr/>
        </p:nvGrpSpPr>
        <p:grpSpPr>
          <a:xfrm>
            <a:off x="108995" y="0"/>
            <a:ext cx="6640009" cy="9401529"/>
            <a:chOff x="106200" y="-1"/>
            <a:chExt cx="6640010" cy="9401527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732F0DDE-9C98-417A-B9B5-FB68DB58756D}"/>
                </a:ext>
              </a:extLst>
            </p:cNvPr>
            <p:cNvSpPr/>
            <p:nvPr/>
          </p:nvSpPr>
          <p:spPr>
            <a:xfrm rot="16200000" flipH="1">
              <a:off x="2996191" y="2077249"/>
              <a:ext cx="387460" cy="427838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6AFB29-31F5-49DD-A743-A2CC7672EE0D}"/>
                </a:ext>
              </a:extLst>
            </p:cNvPr>
            <p:cNvGrpSpPr/>
            <p:nvPr/>
          </p:nvGrpSpPr>
          <p:grpSpPr>
            <a:xfrm>
              <a:off x="106200" y="-1"/>
              <a:ext cx="6640010" cy="9401527"/>
              <a:chOff x="106200" y="-1"/>
              <a:chExt cx="6640010" cy="940152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DD77B4-5C9E-4B53-856A-167725983C1B}"/>
                  </a:ext>
                </a:extLst>
              </p:cNvPr>
              <p:cNvCxnSpPr>
                <a:cxnSpLocks/>
                <a:endCxn id="2" idx="6"/>
              </p:cNvCxnSpPr>
              <p:nvPr/>
            </p:nvCxnSpPr>
            <p:spPr>
              <a:xfrm flipV="1">
                <a:off x="2113323" y="7165646"/>
                <a:ext cx="1900874" cy="1066458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7E3B3A1-992E-497E-BEDF-621AAF928BA1}"/>
                  </a:ext>
                </a:extLst>
              </p:cNvPr>
              <p:cNvGrpSpPr/>
              <p:nvPr/>
            </p:nvGrpSpPr>
            <p:grpSpPr>
              <a:xfrm>
                <a:off x="106200" y="-1"/>
                <a:ext cx="6640010" cy="9401527"/>
                <a:chOff x="106200" y="-1"/>
                <a:chExt cx="6640010" cy="9485285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04B4BCC-F7A6-4503-A77D-E3300F0B9AF9}"/>
                    </a:ext>
                  </a:extLst>
                </p:cNvPr>
                <p:cNvGrpSpPr/>
                <p:nvPr/>
              </p:nvGrpSpPr>
              <p:grpSpPr>
                <a:xfrm>
                  <a:off x="214484" y="4736832"/>
                  <a:ext cx="6451676" cy="4748452"/>
                  <a:chOff x="2325536" y="437404"/>
                  <a:chExt cx="8539956" cy="6285434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8CF7D438-011A-44AF-8C8D-26D357C065A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823444" y="2308049"/>
                    <a:ext cx="3069557" cy="2599813"/>
                    <a:chOff x="5797466" y="2795992"/>
                    <a:chExt cx="1550391" cy="1313130"/>
                  </a:xfrm>
                </p:grpSpPr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8EB1FCC9-17A4-4F89-A85A-7793BCD2BB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797466" y="3429126"/>
                      <a:ext cx="124482" cy="679994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CABB5963-3CC9-4CEC-B98F-E65981B666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921948" y="4062260"/>
                      <a:ext cx="1425909" cy="46862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7D53558E-606D-4862-8599-4AA8637307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21948" y="2795992"/>
                      <a:ext cx="0" cy="1313128"/>
                    </a:xfrm>
                    <a:prstGeom prst="line">
                      <a:avLst/>
                    </a:prstGeom>
                    <a:ln w="38100">
                      <a:solidFill>
                        <a:schemeClr val="bg2">
                          <a:lumMod val="90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6932AB28-497E-428F-8F42-C81651F49A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493397" y="1195577"/>
                    <a:ext cx="4372095" cy="5436572"/>
                    <a:chOff x="5306274" y="1918232"/>
                    <a:chExt cx="2208285" cy="2745938"/>
                  </a:xfrm>
                </p:grpSpPr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C8962152-8DD8-4D8E-8456-21173649C9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306274" y="3382144"/>
                      <a:ext cx="1845960" cy="65665"/>
                    </a:xfrm>
                    <a:prstGeom prst="straightConnector1">
                      <a:avLst/>
                    </a:prstGeom>
                    <a:ln w="5715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1BF8DCFA-B1A3-4F81-8F1F-B977140D2C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152232" y="1918232"/>
                      <a:ext cx="37781" cy="1483710"/>
                    </a:xfrm>
                    <a:prstGeom prst="straightConnector1">
                      <a:avLst/>
                    </a:prstGeom>
                    <a:ln w="5715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>
                      <a:extLst>
                        <a:ext uri="{FF2B5EF4-FFF2-40B4-BE49-F238E27FC236}">
                          <a16:creationId xmlns:a16="http://schemas.microsoft.com/office/drawing/2014/main" id="{105FD16C-C940-4DE7-88C1-24CA3CB5ED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42118" y="3315701"/>
                      <a:ext cx="372441" cy="1348469"/>
                    </a:xfrm>
                    <a:prstGeom prst="straightConnector1">
                      <a:avLst/>
                    </a:prstGeom>
                    <a:ln w="57150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1456D0A-5D05-4C36-93B7-255FEC33B5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33132" y="3876873"/>
                    <a:ext cx="246457" cy="1346293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B7BDFC3-9EBE-449B-8F11-760562AAB3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79589" y="5130390"/>
                    <a:ext cx="2823100" cy="92780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BC8FCAE-434C-4605-995B-035D284A8E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9589" y="2623357"/>
                    <a:ext cx="4866955" cy="2320995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lg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AF2874DA-968B-4635-A11D-08ADA882B3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92333">
                    <a:off x="7068628" y="3636815"/>
                    <a:ext cx="294080" cy="29408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375C8B5A-9B60-4DB9-83FE-770E18F54A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60641" y="3783856"/>
                    <a:ext cx="3654742" cy="130007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4FAB44D1-7292-4D6E-87C4-7B614BA797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15379" y="885515"/>
                    <a:ext cx="74801" cy="2937538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E5B8ED7E-70DC-4C10-AABC-EBC9ADD991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95355" y="3652308"/>
                    <a:ext cx="737381" cy="266977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0F27049F-09AC-4B7B-9E2A-A2F6E1835C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9110" y="3668803"/>
                        <a:ext cx="268708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350" dirty="0"/>
                      </a:p>
                    </p:txBody>
                  </p:sp>
                </mc:Choice>
                <mc:Fallback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0F27049F-09AC-4B7B-9E2A-A2F6E1835CE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19110" y="3668803"/>
                        <a:ext cx="268708" cy="40075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A46FA10-4FB2-4795-A87D-CD49E4306F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9589" y="2623357"/>
                    <a:ext cx="0" cy="2599809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9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5C91FDAE-2120-42BD-8AD9-DBC53A2379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36846" y="6322087"/>
                        <a:ext cx="261612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350" b="1" dirty="0"/>
                      </a:p>
                    </p:txBody>
                  </p:sp>
                </mc:Choice>
                <mc:Fallback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5C91FDAE-2120-42BD-8AD9-DBC53A2379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36846" y="6322087"/>
                        <a:ext cx="261612" cy="40075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31250" b="-20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1F15AA0A-C140-4734-9F5D-663DF6B131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35952" y="437404"/>
                        <a:ext cx="341864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350" b="1" dirty="0"/>
                      </a:p>
                    </p:txBody>
                  </p:sp>
                </mc:Choice>
                <mc:Fallback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1F15AA0A-C140-4734-9F5D-663DF6B131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5952" y="437404"/>
                        <a:ext cx="341864" cy="40075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46596DE-79BD-47F7-94F6-D3316946BC8D}"/>
                      </a:ext>
                    </a:extLst>
                  </p:cNvPr>
                  <p:cNvSpPr/>
                  <p:nvPr/>
                </p:nvSpPr>
                <p:spPr>
                  <a:xfrm>
                    <a:off x="4533132" y="2376900"/>
                    <a:ext cx="492916" cy="49291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C80F26C-6B42-4009-8F2B-5DA3FEAE78CD}"/>
                      </a:ext>
                    </a:extLst>
                  </p:cNvPr>
                  <p:cNvSpPr/>
                  <p:nvPr/>
                </p:nvSpPr>
                <p:spPr>
                  <a:xfrm>
                    <a:off x="9400087" y="4697896"/>
                    <a:ext cx="492916" cy="492916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CA92DF55-453E-499E-8BCA-D3207F3A93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023" y="1901223"/>
                        <a:ext cx="300223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35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CA92DF55-453E-499E-8BCA-D3207F3A93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023" y="1901223"/>
                        <a:ext cx="300223" cy="40075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513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722DFFEC-314D-4ECC-BABD-030ACC230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46671" y="5077210"/>
                        <a:ext cx="381123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35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722DFFEC-314D-4ECC-BABD-030ACC230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46671" y="5077210"/>
                        <a:ext cx="381123" cy="40075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87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FA5F2952-3156-4635-9B3A-9649164D5A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31003" y="2744275"/>
                        <a:ext cx="418006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35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13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FA5F2952-3156-4635-9B3A-9649164D5A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31003" y="2744275"/>
                        <a:ext cx="418006" cy="40075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B3E9EDD0-218A-478F-8334-50755DE6BE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30024" y="4298307"/>
                        <a:ext cx="381411" cy="4007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35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13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B3E9EDD0-218A-478F-8334-50755DE6BE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30024" y="4298307"/>
                        <a:ext cx="381411" cy="400751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3" name="Sun 72">
                    <a:extLst>
                      <a:ext uri="{FF2B5EF4-FFF2-40B4-BE49-F238E27FC236}">
                        <a16:creationId xmlns:a16="http://schemas.microsoft.com/office/drawing/2014/main" id="{1C47A8AC-5A12-4097-894D-C1A1497AFA55}"/>
                      </a:ext>
                    </a:extLst>
                  </p:cNvPr>
                  <p:cNvSpPr/>
                  <p:nvPr/>
                </p:nvSpPr>
                <p:spPr>
                  <a:xfrm>
                    <a:off x="2325536" y="3576812"/>
                    <a:ext cx="786156" cy="786156"/>
                  </a:xfrm>
                  <a:prstGeom prst="su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A2A65C4-FCEE-4389-8B7D-B11186CA69EF}"/>
                    </a:ext>
                  </a:extLst>
                </p:cNvPr>
                <p:cNvGrpSpPr/>
                <p:nvPr/>
              </p:nvGrpSpPr>
              <p:grpSpPr>
                <a:xfrm>
                  <a:off x="106200" y="-1"/>
                  <a:ext cx="6640010" cy="4490695"/>
                  <a:chOff x="595545" y="4167188"/>
                  <a:chExt cx="5666910" cy="3832581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2B8D705D-33EE-4B50-A1DF-D5D8E89521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9332" y="6073514"/>
                    <a:ext cx="1498381" cy="1126644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11278762-33C9-4902-A435-1F36314AB8A2}"/>
                      </a:ext>
                    </a:extLst>
                  </p:cNvPr>
                  <p:cNvCxnSpPr>
                    <a:stCxn id="44" idx="6"/>
                  </p:cNvCxnSpPr>
                  <p:nvPr/>
                </p:nvCxnSpPr>
                <p:spPr>
                  <a:xfrm flipH="1">
                    <a:off x="1327112" y="6055298"/>
                    <a:ext cx="2639095" cy="851667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C59785-BE50-4526-9ED1-4B8280A27349}"/>
                      </a:ext>
                    </a:extLst>
                  </p:cNvPr>
                  <p:cNvCxnSpPr>
                    <a:cxnSpLocks/>
                    <a:stCxn id="44" idx="4"/>
                  </p:cNvCxnSpPr>
                  <p:nvPr/>
                </p:nvCxnSpPr>
                <p:spPr>
                  <a:xfrm flipH="1" flipV="1">
                    <a:off x="3556351" y="4459316"/>
                    <a:ext cx="381693" cy="1652374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C43102FC-AEEB-4569-BCA6-7A2D04C980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11704" y="4416807"/>
                    <a:ext cx="12137" cy="1689686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A376E605-A9AB-41F6-8ABD-F419BF17DB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7772" y="6029537"/>
                    <a:ext cx="327948" cy="1744212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4485FE03-1854-4973-A10E-94365E7EF4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50507" y="6070602"/>
                    <a:ext cx="2711973" cy="19414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Oval 5">
                    <a:extLst>
                      <a:ext uri="{FF2B5EF4-FFF2-40B4-BE49-F238E27FC236}">
                        <a16:creationId xmlns:a16="http://schemas.microsoft.com/office/drawing/2014/main" id="{E237C260-1290-4B12-AE47-6155CE95E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92333">
                    <a:off x="3929385" y="4878189"/>
                    <a:ext cx="159184" cy="2282692"/>
                  </a:xfrm>
                  <a:custGeom>
                    <a:avLst/>
                    <a:gdLst>
                      <a:gd name="connsiteX0" fmla="*/ 0 w 530483"/>
                      <a:gd name="connsiteY0" fmla="*/ 1901785 h 3803569"/>
                      <a:gd name="connsiteX1" fmla="*/ 265242 w 530483"/>
                      <a:gd name="connsiteY1" fmla="*/ 0 h 3803569"/>
                      <a:gd name="connsiteX2" fmla="*/ 530484 w 530483"/>
                      <a:gd name="connsiteY2" fmla="*/ 1901785 h 3803569"/>
                      <a:gd name="connsiteX3" fmla="*/ 265242 w 530483"/>
                      <a:gd name="connsiteY3" fmla="*/ 3803570 h 3803569"/>
                      <a:gd name="connsiteX4" fmla="*/ 0 w 530483"/>
                      <a:gd name="connsiteY4" fmla="*/ 1901785 h 3803569"/>
                      <a:gd name="connsiteX0" fmla="*/ 0 w 530484"/>
                      <a:gd name="connsiteY0" fmla="*/ 1901785 h 3803570"/>
                      <a:gd name="connsiteX1" fmla="*/ 265242 w 530484"/>
                      <a:gd name="connsiteY1" fmla="*/ 0 h 3803570"/>
                      <a:gd name="connsiteX2" fmla="*/ 530484 w 530484"/>
                      <a:gd name="connsiteY2" fmla="*/ 1901785 h 3803570"/>
                      <a:gd name="connsiteX3" fmla="*/ 265242 w 530484"/>
                      <a:gd name="connsiteY3" fmla="*/ 3803570 h 3803570"/>
                      <a:gd name="connsiteX4" fmla="*/ 91440 w 530484"/>
                      <a:gd name="connsiteY4" fmla="*/ 1993225 h 3803570"/>
                      <a:gd name="connsiteX0" fmla="*/ 0 w 530484"/>
                      <a:gd name="connsiteY0" fmla="*/ 1901785 h 3803570"/>
                      <a:gd name="connsiteX1" fmla="*/ 265242 w 530484"/>
                      <a:gd name="connsiteY1" fmla="*/ 0 h 3803570"/>
                      <a:gd name="connsiteX2" fmla="*/ 530484 w 530484"/>
                      <a:gd name="connsiteY2" fmla="*/ 1901785 h 3803570"/>
                      <a:gd name="connsiteX3" fmla="*/ 265242 w 530484"/>
                      <a:gd name="connsiteY3" fmla="*/ 3803570 h 3803570"/>
                      <a:gd name="connsiteX0" fmla="*/ 0 w 265242"/>
                      <a:gd name="connsiteY0" fmla="*/ 0 h 3803570"/>
                      <a:gd name="connsiteX1" fmla="*/ 265242 w 265242"/>
                      <a:gd name="connsiteY1" fmla="*/ 1901785 h 3803570"/>
                      <a:gd name="connsiteX2" fmla="*/ 0 w 265242"/>
                      <a:gd name="connsiteY2" fmla="*/ 3803570 h 380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5242" h="3803570">
                        <a:moveTo>
                          <a:pt x="0" y="0"/>
                        </a:moveTo>
                        <a:cubicBezTo>
                          <a:pt x="146489" y="0"/>
                          <a:pt x="265242" y="851458"/>
                          <a:pt x="265242" y="1901785"/>
                        </a:cubicBezTo>
                        <a:cubicBezTo>
                          <a:pt x="265242" y="2952112"/>
                          <a:pt x="146489" y="3803570"/>
                          <a:pt x="0" y="380357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p:sp>
                <p:nvSpPr>
                  <p:cNvPr id="41" name="Oval 6">
                    <a:extLst>
                      <a:ext uri="{FF2B5EF4-FFF2-40B4-BE49-F238E27FC236}">
                        <a16:creationId xmlns:a16="http://schemas.microsoft.com/office/drawing/2014/main" id="{59E24DE9-E50A-4BE7-9CBD-9A476830F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92333">
                    <a:off x="1490333" y="5076991"/>
                    <a:ext cx="4571751" cy="993305"/>
                  </a:xfrm>
                  <a:custGeom>
                    <a:avLst/>
                    <a:gdLst>
                      <a:gd name="connsiteX0" fmla="*/ 0 w 7617747"/>
                      <a:gd name="connsiteY0" fmla="*/ 1655109 h 3310218"/>
                      <a:gd name="connsiteX1" fmla="*/ 3808874 w 7617747"/>
                      <a:gd name="connsiteY1" fmla="*/ 0 h 3310218"/>
                      <a:gd name="connsiteX2" fmla="*/ 7617748 w 7617747"/>
                      <a:gd name="connsiteY2" fmla="*/ 1655109 h 3310218"/>
                      <a:gd name="connsiteX3" fmla="*/ 3808874 w 7617747"/>
                      <a:gd name="connsiteY3" fmla="*/ 3310218 h 3310218"/>
                      <a:gd name="connsiteX4" fmla="*/ 0 w 7617747"/>
                      <a:gd name="connsiteY4" fmla="*/ 1655109 h 3310218"/>
                      <a:gd name="connsiteX0" fmla="*/ 0 w 7617748"/>
                      <a:gd name="connsiteY0" fmla="*/ 1655109 h 3310218"/>
                      <a:gd name="connsiteX1" fmla="*/ 3808874 w 7617748"/>
                      <a:gd name="connsiteY1" fmla="*/ 0 h 3310218"/>
                      <a:gd name="connsiteX2" fmla="*/ 7617748 w 7617748"/>
                      <a:gd name="connsiteY2" fmla="*/ 1655109 h 3310218"/>
                      <a:gd name="connsiteX3" fmla="*/ 3808874 w 7617748"/>
                      <a:gd name="connsiteY3" fmla="*/ 3310218 h 3310218"/>
                      <a:gd name="connsiteX4" fmla="*/ 91440 w 7617748"/>
                      <a:gd name="connsiteY4" fmla="*/ 1746549 h 3310218"/>
                      <a:gd name="connsiteX0" fmla="*/ 0 w 7617748"/>
                      <a:gd name="connsiteY0" fmla="*/ 1655109 h 3310218"/>
                      <a:gd name="connsiteX1" fmla="*/ 3808874 w 7617748"/>
                      <a:gd name="connsiteY1" fmla="*/ 0 h 3310218"/>
                      <a:gd name="connsiteX2" fmla="*/ 7617748 w 7617748"/>
                      <a:gd name="connsiteY2" fmla="*/ 1655109 h 3310218"/>
                      <a:gd name="connsiteX3" fmla="*/ 3808874 w 7617748"/>
                      <a:gd name="connsiteY3" fmla="*/ 3310218 h 3310218"/>
                      <a:gd name="connsiteX0" fmla="*/ 0 w 7617748"/>
                      <a:gd name="connsiteY0" fmla="*/ 1655109 h 1655109"/>
                      <a:gd name="connsiteX1" fmla="*/ 3808874 w 7617748"/>
                      <a:gd name="connsiteY1" fmla="*/ 0 h 1655109"/>
                      <a:gd name="connsiteX2" fmla="*/ 7617748 w 7617748"/>
                      <a:gd name="connsiteY2" fmla="*/ 1655109 h 1655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617748" h="1655109">
                        <a:moveTo>
                          <a:pt x="0" y="1655109"/>
                        </a:moveTo>
                        <a:cubicBezTo>
                          <a:pt x="0" y="741018"/>
                          <a:pt x="1705291" y="0"/>
                          <a:pt x="3808874" y="0"/>
                        </a:cubicBezTo>
                        <a:cubicBezTo>
                          <a:pt x="5912457" y="0"/>
                          <a:pt x="7617748" y="741018"/>
                          <a:pt x="7617748" y="165510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p:sp>
                <p:nvSpPr>
                  <p:cNvPr id="42" name="Oval 4">
                    <a:extLst>
                      <a:ext uri="{FF2B5EF4-FFF2-40B4-BE49-F238E27FC236}">
                        <a16:creationId xmlns:a16="http://schemas.microsoft.com/office/drawing/2014/main" id="{8DB075C2-7CDE-4F71-93FE-F63396E8E6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92333">
                    <a:off x="1690703" y="6037734"/>
                    <a:ext cx="4571752" cy="272203"/>
                  </a:xfrm>
                  <a:custGeom>
                    <a:avLst/>
                    <a:gdLst>
                      <a:gd name="connsiteX0" fmla="*/ 0 w 7617749"/>
                      <a:gd name="connsiteY0" fmla="*/ 453563 h 907126"/>
                      <a:gd name="connsiteX1" fmla="*/ 3808875 w 7617749"/>
                      <a:gd name="connsiteY1" fmla="*/ 0 h 907126"/>
                      <a:gd name="connsiteX2" fmla="*/ 7617750 w 7617749"/>
                      <a:gd name="connsiteY2" fmla="*/ 453563 h 907126"/>
                      <a:gd name="connsiteX3" fmla="*/ 3808875 w 7617749"/>
                      <a:gd name="connsiteY3" fmla="*/ 907126 h 907126"/>
                      <a:gd name="connsiteX4" fmla="*/ 0 w 7617749"/>
                      <a:gd name="connsiteY4" fmla="*/ 453563 h 907126"/>
                      <a:gd name="connsiteX0" fmla="*/ 3808875 w 7617750"/>
                      <a:gd name="connsiteY0" fmla="*/ 0 h 907126"/>
                      <a:gd name="connsiteX1" fmla="*/ 7617750 w 7617750"/>
                      <a:gd name="connsiteY1" fmla="*/ 453563 h 907126"/>
                      <a:gd name="connsiteX2" fmla="*/ 3808875 w 7617750"/>
                      <a:gd name="connsiteY2" fmla="*/ 907126 h 907126"/>
                      <a:gd name="connsiteX3" fmla="*/ 0 w 7617750"/>
                      <a:gd name="connsiteY3" fmla="*/ 453563 h 907126"/>
                      <a:gd name="connsiteX4" fmla="*/ 3900315 w 7617750"/>
                      <a:gd name="connsiteY4" fmla="*/ 91440 h 907126"/>
                      <a:gd name="connsiteX0" fmla="*/ 3808875 w 7617750"/>
                      <a:gd name="connsiteY0" fmla="*/ 0 h 907126"/>
                      <a:gd name="connsiteX1" fmla="*/ 7617750 w 7617750"/>
                      <a:gd name="connsiteY1" fmla="*/ 453563 h 907126"/>
                      <a:gd name="connsiteX2" fmla="*/ 3808875 w 7617750"/>
                      <a:gd name="connsiteY2" fmla="*/ 907126 h 907126"/>
                      <a:gd name="connsiteX3" fmla="*/ 0 w 7617750"/>
                      <a:gd name="connsiteY3" fmla="*/ 453563 h 907126"/>
                      <a:gd name="connsiteX0" fmla="*/ 7617750 w 7617750"/>
                      <a:gd name="connsiteY0" fmla="*/ 0 h 453563"/>
                      <a:gd name="connsiteX1" fmla="*/ 3808875 w 7617750"/>
                      <a:gd name="connsiteY1" fmla="*/ 453563 h 453563"/>
                      <a:gd name="connsiteX2" fmla="*/ 0 w 7617750"/>
                      <a:gd name="connsiteY2" fmla="*/ 0 h 45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617750" h="453563">
                        <a:moveTo>
                          <a:pt x="7617750" y="0"/>
                        </a:moveTo>
                        <a:cubicBezTo>
                          <a:pt x="7617750" y="250496"/>
                          <a:pt x="5912459" y="453563"/>
                          <a:pt x="3808875" y="453563"/>
                        </a:cubicBezTo>
                        <a:cubicBezTo>
                          <a:pt x="1705291" y="453563"/>
                          <a:pt x="0" y="250496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3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4FB8D2E2-64AE-4B4F-B416-E4FBC16C52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92333">
                    <a:off x="1647605" y="4903393"/>
                    <a:ext cx="4571750" cy="228269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 dirty="0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644F8DB-53F7-4C66-B7B6-771E049AA6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92333">
                    <a:off x="3879358" y="6024841"/>
                    <a:ext cx="89143" cy="8914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p:sp>
                <p:nvSpPr>
                  <p:cNvPr id="45" name="Sun 44">
                    <a:extLst>
                      <a:ext uri="{FF2B5EF4-FFF2-40B4-BE49-F238E27FC236}">
                        <a16:creationId xmlns:a16="http://schemas.microsoft.com/office/drawing/2014/main" id="{8D809A00-A6ED-4E97-8F07-70885C26ED16}"/>
                      </a:ext>
                    </a:extLst>
                  </p:cNvPr>
                  <p:cNvSpPr/>
                  <p:nvPr/>
                </p:nvSpPr>
                <p:spPr>
                  <a:xfrm>
                    <a:off x="595545" y="6069412"/>
                    <a:ext cx="471808" cy="471808"/>
                  </a:xfrm>
                  <a:prstGeom prst="su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4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5D168B60-DBF9-4F18-9088-C1CEF9F293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771" y="6125806"/>
                        <a:ext cx="230226" cy="2583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350" b="1" dirty="0"/>
                      </a:p>
                    </p:txBody>
                  </p:sp>
                </mc:Choice>
                <mc:Fallback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5D168B60-DBF9-4F18-9088-C1CEF9F293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8771" y="6125806"/>
                        <a:ext cx="230226" cy="25838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27B1170B-FC6C-4916-8A93-BF923956F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6186" y="7741383"/>
                        <a:ext cx="259069" cy="2583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350" b="1" dirty="0"/>
                      </a:p>
                    </p:txBody>
                  </p:sp>
                </mc:Choice>
                <mc:Fallback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27B1170B-FC6C-4916-8A93-BF923956F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6186" y="7741383"/>
                        <a:ext cx="259069" cy="25838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20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6C3FC766-F7A7-4473-B109-584CAE690D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4307" y="4167188"/>
                        <a:ext cx="259069" cy="2583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1350" b="1" dirty="0"/>
                      </a:p>
                    </p:txBody>
                  </p:sp>
                </mc:Choice>
                <mc:Fallback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6C3FC766-F7A7-4473-B109-584CAE690D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4307" y="4167188"/>
                        <a:ext cx="259069" cy="25838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432DC7CF-20E6-461B-A40A-F71C398841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043" y="6784523"/>
                        <a:ext cx="259069" cy="2583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sz="135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US" sz="135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432DC7CF-20E6-461B-A40A-F71C398841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8043" y="6784523"/>
                        <a:ext cx="259069" cy="258386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C3FA62BB-4688-49DE-BA4B-A161A22221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89764" y="7143557"/>
                        <a:ext cx="174387" cy="2583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135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US" sz="135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C3FA62BB-4688-49DE-BA4B-A161A22221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89764" y="7143557"/>
                        <a:ext cx="174387" cy="25838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r="-47059" b="-204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B84AF01C-C16F-42BF-A068-A044335159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41045" y="4201118"/>
                        <a:ext cx="259069" cy="2583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35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350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  <m:r>
                                <a:rPr lang="en-US" sz="135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en-US" sz="135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B84AF01C-C16F-42BF-A068-A044335159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41045" y="4201118"/>
                        <a:ext cx="259069" cy="258386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D160322-49B0-44F9-A729-2A6B866E00D0}"/>
                    </a:ext>
                  </a:extLst>
                </p:cNvPr>
                <p:cNvCxnSpPr/>
                <p:nvPr/>
              </p:nvCxnSpPr>
              <p:spPr>
                <a:xfrm>
                  <a:off x="245734" y="4601028"/>
                  <a:ext cx="636653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D43858-79FC-483A-9981-EB09AC6C7B05}"/>
                    </a:ext>
                  </a:extLst>
                </p:cNvPr>
                <p:cNvSpPr txBox="1"/>
                <p:nvPr/>
              </p:nvSpPr>
              <p:spPr>
                <a:xfrm>
                  <a:off x="119132" y="39761"/>
                  <a:ext cx="422736" cy="558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17F6329-672C-4DE2-A817-F75B25B70D3E}"/>
                    </a:ext>
                  </a:extLst>
                </p:cNvPr>
                <p:cNvSpPr txBox="1"/>
                <p:nvPr/>
              </p:nvSpPr>
              <p:spPr>
                <a:xfrm>
                  <a:off x="254244" y="4677205"/>
                  <a:ext cx="422736" cy="558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750B5FC1-30E5-47D9-9948-F82425156749}"/>
                  </a:ext>
                </a:extLst>
              </p:cNvPr>
              <p:cNvSpPr/>
              <p:nvPr/>
            </p:nvSpPr>
            <p:spPr>
              <a:xfrm rot="16200000" flipH="1">
                <a:off x="3359719" y="6953786"/>
                <a:ext cx="387839" cy="561543"/>
              </a:xfrm>
              <a:prstGeom prst="arc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FABB3F-1604-4550-AC54-E2990062B030}"/>
                  </a:ext>
                </a:extLst>
              </p:cNvPr>
              <p:cNvSpPr txBox="1"/>
              <p:nvPr/>
            </p:nvSpPr>
            <p:spPr>
              <a:xfrm>
                <a:off x="3093991" y="7273072"/>
                <a:ext cx="28802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l-GR" sz="13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θ</a:t>
                </a:r>
                <a:endParaRPr lang="en-US" sz="13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3B6FC9B-B46A-4EC7-80F7-9BEF07E41CA8}"/>
                </a:ext>
              </a:extLst>
            </p:cNvPr>
            <p:cNvSpPr txBox="1"/>
            <p:nvPr/>
          </p:nvSpPr>
          <p:spPr>
            <a:xfrm>
              <a:off x="2730737" y="2267282"/>
              <a:ext cx="24090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 lang="el-GR" sz="13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θ</a:t>
              </a:r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14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17</cp:revision>
  <dcterms:created xsi:type="dcterms:W3CDTF">2022-07-10T20:53:44Z</dcterms:created>
  <dcterms:modified xsi:type="dcterms:W3CDTF">2022-07-14T18:56:14Z</dcterms:modified>
</cp:coreProperties>
</file>