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4" d="100"/>
          <a:sy n="24" d="100"/>
        </p:scale>
        <p:origin x="21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591562"/>
            <a:ext cx="11658600" cy="764032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1526522"/>
            <a:ext cx="10287000" cy="529843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168400"/>
            <a:ext cx="2957513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168400"/>
            <a:ext cx="8701088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5471167"/>
            <a:ext cx="11830050" cy="9128758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4686287"/>
            <a:ext cx="11830050" cy="480059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842000"/>
            <a:ext cx="58293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842000"/>
            <a:ext cx="58293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168405"/>
            <a:ext cx="1183005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379722"/>
            <a:ext cx="5802510" cy="26365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016240"/>
            <a:ext cx="5802510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379722"/>
            <a:ext cx="5831087" cy="263651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8016240"/>
            <a:ext cx="583108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3040"/>
            <a:ext cx="4423767" cy="51206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159765"/>
            <a:ext cx="6943725" cy="155956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583680"/>
            <a:ext cx="4423767" cy="121970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3040"/>
            <a:ext cx="4423767" cy="512064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159765"/>
            <a:ext cx="6943725" cy="155956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583680"/>
            <a:ext cx="4423767" cy="121970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168405"/>
            <a:ext cx="1183005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842000"/>
            <a:ext cx="1183005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0340325"/>
            <a:ext cx="30861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3AD5-EB72-4EC3-A7DF-443CA5C7FD8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0340325"/>
            <a:ext cx="46291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0340325"/>
            <a:ext cx="30861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1D58-D2FF-4456-B1C9-8D8F118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9470344-EE13-41A8-861F-01F8EE9DBF62}"/>
              </a:ext>
            </a:extLst>
          </p:cNvPr>
          <p:cNvGrpSpPr/>
          <p:nvPr/>
        </p:nvGrpSpPr>
        <p:grpSpPr>
          <a:xfrm>
            <a:off x="790325" y="156468"/>
            <a:ext cx="10710425" cy="15635166"/>
            <a:chOff x="1638465" y="275739"/>
            <a:chExt cx="10710425" cy="15635166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F241DD35-57EB-4395-9AA5-23EC5EBD8F73}"/>
                </a:ext>
              </a:extLst>
            </p:cNvPr>
            <p:cNvSpPr/>
            <p:nvPr/>
          </p:nvSpPr>
          <p:spPr>
            <a:xfrm>
              <a:off x="3801588" y="1056658"/>
              <a:ext cx="4804501" cy="409432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parameters.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in 3-ball mesh, reshape to ellipsoid.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in trajectory data.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functions and function spaces for all variables.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UFL form for the Navier-Stokes and Gaussian gravity equations.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FEniCS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non-linear solver for the Navier-Stokes equations.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a </a:t>
              </a:r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FEniCS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non-linear solver for the Gaussian gravity formulation.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t=0.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812336-5426-4436-AE25-3A0A046B8D43}"/>
                </a:ext>
              </a:extLst>
            </p:cNvPr>
            <p:cNvSpPr/>
            <p:nvPr/>
          </p:nvSpPr>
          <p:spPr>
            <a:xfrm>
              <a:off x="1813961" y="5921596"/>
              <a:ext cx="3785746" cy="21919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 CYCLE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tidal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gravitational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centrifugal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Coriolis force.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Navier-Stokes equations.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74B673C-6EC2-4BFE-AABF-EE5964A5BEB0}"/>
                </a:ext>
              </a:extLst>
            </p:cNvPr>
            <p:cNvCxnSpPr>
              <a:cxnSpLocks/>
              <a:stCxn id="282" idx="2"/>
              <a:endCxn id="4" idx="0"/>
            </p:cNvCxnSpPr>
            <p:nvPr/>
          </p:nvCxnSpPr>
          <p:spPr>
            <a:xfrm>
              <a:off x="6203838" y="696611"/>
              <a:ext cx="1" cy="360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BE49B4-0C95-479F-8865-98113E10AD10}"/>
                </a:ext>
              </a:extLst>
            </p:cNvPr>
            <p:cNvSpPr/>
            <p:nvPr/>
          </p:nvSpPr>
          <p:spPr>
            <a:xfrm>
              <a:off x="2009686" y="9862162"/>
              <a:ext cx="3412665" cy="10585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velocity to move mesh.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moment of inertia.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time step.</a:t>
              </a: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DC5750CD-1A4C-4312-A926-062C8067D395}"/>
                </a:ext>
              </a:extLst>
            </p:cNvPr>
            <p:cNvSpPr/>
            <p:nvPr/>
          </p:nvSpPr>
          <p:spPr>
            <a:xfrm>
              <a:off x="2354869" y="8391236"/>
              <a:ext cx="2722300" cy="1017681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 converged?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70F5F44-9E85-4D83-B1E5-469BCFEB24BD}"/>
                </a:ext>
              </a:extLst>
            </p:cNvPr>
            <p:cNvSpPr/>
            <p:nvPr/>
          </p:nvSpPr>
          <p:spPr>
            <a:xfrm>
              <a:off x="6920536" y="6635548"/>
              <a:ext cx="4450008" cy="10694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 JUMP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mesh using average velocity.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time step.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C74122A-DA7D-467C-AEA6-017AEF7C2BC9}"/>
                </a:ext>
              </a:extLst>
            </p:cNvPr>
            <p:cNvSpPr/>
            <p:nvPr/>
          </p:nvSpPr>
          <p:spPr>
            <a:xfrm>
              <a:off x="6920536" y="5921596"/>
              <a:ext cx="4450011" cy="418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velocity over the rotation cycles.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9F17EEF-87B2-4EE8-9C03-787F759B872F}"/>
                    </a:ext>
                  </a:extLst>
                </p:cNvPr>
                <p:cNvSpPr/>
                <p:nvPr/>
              </p:nvSpPr>
              <p:spPr>
                <a:xfrm>
                  <a:off x="8180064" y="8000903"/>
                  <a:ext cx="1934867" cy="1036622"/>
                </a:xfrm>
                <a:prstGeom prst="flowChartDecision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CFL&lt;=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9F17EEF-87B2-4EE8-9C03-787F759B8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064" y="8000903"/>
                  <a:ext cx="1934867" cy="1036622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Flowchart: Decision 159">
              <a:extLst>
                <a:ext uri="{FF2B5EF4-FFF2-40B4-BE49-F238E27FC236}">
                  <a16:creationId xmlns:a16="http://schemas.microsoft.com/office/drawing/2014/main" id="{4D682B48-078C-4968-9593-FB6ED5B9C881}"/>
                </a:ext>
              </a:extLst>
            </p:cNvPr>
            <p:cNvSpPr/>
            <p:nvPr/>
          </p:nvSpPr>
          <p:spPr>
            <a:xfrm>
              <a:off x="7171939" y="9518310"/>
              <a:ext cx="3951116" cy="1382933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 change in distance less than tolerance?</a:t>
              </a:r>
            </a:p>
          </p:txBody>
        </p:sp>
        <p:sp>
          <p:nvSpPr>
            <p:cNvPr id="199" name="Flowchart: Decision 198">
              <a:extLst>
                <a:ext uri="{FF2B5EF4-FFF2-40B4-BE49-F238E27FC236}">
                  <a16:creationId xmlns:a16="http://schemas.microsoft.com/office/drawing/2014/main" id="{0C631975-E310-4626-9623-A828B659EC07}"/>
                </a:ext>
              </a:extLst>
            </p:cNvPr>
            <p:cNvSpPr/>
            <p:nvPr/>
          </p:nvSpPr>
          <p:spPr>
            <a:xfrm>
              <a:off x="7044904" y="11468008"/>
              <a:ext cx="4205186" cy="1682091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time greater than the maximum in the trajectory?</a:t>
              </a:r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74676C08-317F-4E8E-A228-380265E14D7F}"/>
                </a:ext>
              </a:extLst>
            </p:cNvPr>
            <p:cNvSpPr/>
            <p:nvPr/>
          </p:nvSpPr>
          <p:spPr>
            <a:xfrm>
              <a:off x="6197834" y="13708988"/>
              <a:ext cx="6151056" cy="1415625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FINALIZATION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final mesh state.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final forces, velocity, and pressure.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moments of inertia over trajectory.</a:t>
              </a:r>
            </a:p>
          </p:txBody>
        </p:sp>
        <p:sp>
          <p:nvSpPr>
            <p:cNvPr id="282" name="Diamond 281">
              <a:extLst>
                <a:ext uri="{FF2B5EF4-FFF2-40B4-BE49-F238E27FC236}">
                  <a16:creationId xmlns:a16="http://schemas.microsoft.com/office/drawing/2014/main" id="{A4970596-C1A9-43F0-AC81-896EB8630C5E}"/>
                </a:ext>
              </a:extLst>
            </p:cNvPr>
            <p:cNvSpPr/>
            <p:nvPr/>
          </p:nvSpPr>
          <p:spPr>
            <a:xfrm>
              <a:off x="5517505" y="275739"/>
              <a:ext cx="1372666" cy="420872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87" name="Diamond 286">
              <a:extLst>
                <a:ext uri="{FF2B5EF4-FFF2-40B4-BE49-F238E27FC236}">
                  <a16:creationId xmlns:a16="http://schemas.microsoft.com/office/drawing/2014/main" id="{276E3FF8-5A3B-47AF-8B9A-ABC6C7FFA78E}"/>
                </a:ext>
              </a:extLst>
            </p:cNvPr>
            <p:cNvSpPr/>
            <p:nvPr/>
          </p:nvSpPr>
          <p:spPr>
            <a:xfrm>
              <a:off x="5654555" y="15456098"/>
              <a:ext cx="1098566" cy="454807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829066-3711-421E-BCDE-BF8F727B5805}"/>
                </a:ext>
              </a:extLst>
            </p:cNvPr>
            <p:cNvSpPr/>
            <p:nvPr/>
          </p:nvSpPr>
          <p:spPr>
            <a:xfrm>
              <a:off x="2208647" y="11281475"/>
              <a:ext cx="3014742" cy="1382934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Deformation crosses threshold?</a:t>
              </a: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EDB75E9D-90EF-44EF-8694-EDFA44410A27}"/>
                </a:ext>
              </a:extLst>
            </p:cNvPr>
            <p:cNvSpPr/>
            <p:nvPr/>
          </p:nvSpPr>
          <p:spPr>
            <a:xfrm>
              <a:off x="2084276" y="13150099"/>
              <a:ext cx="3263483" cy="1198926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Finished target number of steps?</a:t>
              </a:r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5FD1DB97-F1DF-4B41-BE71-54F7B2D8C264}"/>
                </a:ext>
              </a:extLst>
            </p:cNvPr>
            <p:cNvCxnSpPr>
              <a:cxnSpLocks/>
              <a:stCxn id="274" idx="3"/>
              <a:endCxn id="287" idx="3"/>
            </p:cNvCxnSpPr>
            <p:nvPr/>
          </p:nvCxnSpPr>
          <p:spPr>
            <a:xfrm rot="5400000">
              <a:off x="7645321" y="14232413"/>
              <a:ext cx="558889" cy="2343288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38A9FF5-4D66-4927-8362-805C76FB9D12}"/>
                </a:ext>
              </a:extLst>
            </p:cNvPr>
            <p:cNvCxnSpPr>
              <a:cxnSpLocks/>
              <a:stCxn id="199" idx="2"/>
            </p:cNvCxnSpPr>
            <p:nvPr/>
          </p:nvCxnSpPr>
          <p:spPr>
            <a:xfrm>
              <a:off x="9147497" y="13150099"/>
              <a:ext cx="0" cy="5667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2714579-9709-4B81-9B52-70A2A32D9406}"/>
                </a:ext>
              </a:extLst>
            </p:cNvPr>
            <p:cNvCxnSpPr>
              <a:stCxn id="160" idx="2"/>
              <a:endCxn id="199" idx="0"/>
            </p:cNvCxnSpPr>
            <p:nvPr/>
          </p:nvCxnSpPr>
          <p:spPr>
            <a:xfrm>
              <a:off x="9147497" y="10901243"/>
              <a:ext cx="0" cy="56676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950EC59-8423-4917-BF77-9E70C6ECF707}"/>
                </a:ext>
              </a:extLst>
            </p:cNvPr>
            <p:cNvCxnSpPr>
              <a:stCxn id="150" idx="2"/>
              <a:endCxn id="160" idx="0"/>
            </p:cNvCxnSpPr>
            <p:nvPr/>
          </p:nvCxnSpPr>
          <p:spPr>
            <a:xfrm flipH="1">
              <a:off x="9147497" y="9037525"/>
              <a:ext cx="1" cy="48078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5C18DB8-8FEC-45DE-AB58-0AD4F72F2B78}"/>
                </a:ext>
              </a:extLst>
            </p:cNvPr>
            <p:cNvCxnSpPr>
              <a:stCxn id="40" idx="2"/>
              <a:endCxn id="70" idx="0"/>
            </p:cNvCxnSpPr>
            <p:nvPr/>
          </p:nvCxnSpPr>
          <p:spPr>
            <a:xfrm flipH="1">
              <a:off x="3716018" y="10920741"/>
              <a:ext cx="1" cy="36073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BD52B27-3846-4CB0-87C0-9FFDE8ED0ED9}"/>
                </a:ext>
              </a:extLst>
            </p:cNvPr>
            <p:cNvCxnSpPr>
              <a:stCxn id="70" idx="2"/>
              <a:endCxn id="78" idx="0"/>
            </p:cNvCxnSpPr>
            <p:nvPr/>
          </p:nvCxnSpPr>
          <p:spPr>
            <a:xfrm>
              <a:off x="3716018" y="12664409"/>
              <a:ext cx="0" cy="48569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8EE7B55-0DEB-4E58-8413-D810BA2990D6}"/>
                </a:ext>
              </a:extLst>
            </p:cNvPr>
            <p:cNvCxnSpPr>
              <a:cxnSpLocks/>
              <a:stCxn id="5" idx="2"/>
              <a:endCxn id="42" idx="0"/>
            </p:cNvCxnSpPr>
            <p:nvPr/>
          </p:nvCxnSpPr>
          <p:spPr>
            <a:xfrm>
              <a:off x="3706834" y="8113512"/>
              <a:ext cx="9185" cy="2777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FA392F6-13A4-4DF4-9410-E95F14A78A1F}"/>
                </a:ext>
              </a:extLst>
            </p:cNvPr>
            <p:cNvCxnSpPr>
              <a:cxnSpLocks/>
              <a:stCxn id="42" idx="2"/>
              <a:endCxn id="40" idx="0"/>
            </p:cNvCxnSpPr>
            <p:nvPr/>
          </p:nvCxnSpPr>
          <p:spPr>
            <a:xfrm>
              <a:off x="3716019" y="9408917"/>
              <a:ext cx="0" cy="4532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427A84C5-787D-408B-B592-5FC33921D9D4}"/>
                </a:ext>
              </a:extLst>
            </p:cNvPr>
            <p:cNvCxnSpPr>
              <a:stCxn id="78" idx="1"/>
              <a:endCxn id="5" idx="1"/>
            </p:cNvCxnSpPr>
            <p:nvPr/>
          </p:nvCxnSpPr>
          <p:spPr>
            <a:xfrm rot="10800000">
              <a:off x="1813962" y="7017554"/>
              <a:ext cx="270315" cy="6732008"/>
            </a:xfrm>
            <a:prstGeom prst="bentConnector3">
              <a:avLst>
                <a:gd name="adj1" fmla="val 2826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3938839C-3E67-49FD-8BB1-23BD60F1765D}"/>
                </a:ext>
              </a:extLst>
            </p:cNvPr>
            <p:cNvCxnSpPr>
              <a:cxnSpLocks/>
              <a:stCxn id="78" idx="3"/>
              <a:endCxn id="141" idx="1"/>
            </p:cNvCxnSpPr>
            <p:nvPr/>
          </p:nvCxnSpPr>
          <p:spPr>
            <a:xfrm flipV="1">
              <a:off x="5347759" y="6130628"/>
              <a:ext cx="1572777" cy="7618934"/>
            </a:xfrm>
            <a:prstGeom prst="bentConnector3">
              <a:avLst>
                <a:gd name="adj1" fmla="val 58182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1F45ED63-A909-4586-9954-95EBA474145E}"/>
                </a:ext>
              </a:extLst>
            </p:cNvPr>
            <p:cNvCxnSpPr>
              <a:cxnSpLocks/>
              <a:stCxn id="70" idx="3"/>
              <a:endCxn id="274" idx="5"/>
            </p:cNvCxnSpPr>
            <p:nvPr/>
          </p:nvCxnSpPr>
          <p:spPr>
            <a:xfrm>
              <a:off x="5223389" y="11972942"/>
              <a:ext cx="1151398" cy="2443859"/>
            </a:xfrm>
            <a:prstGeom prst="bentConnector3">
              <a:avLst>
                <a:gd name="adj1" fmla="val 6784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0C19728-9177-4CEB-95F5-C5FB39862201}"/>
                </a:ext>
              </a:extLst>
            </p:cNvPr>
            <p:cNvCxnSpPr>
              <a:stCxn id="6" idx="2"/>
              <a:endCxn id="150" idx="0"/>
            </p:cNvCxnSpPr>
            <p:nvPr/>
          </p:nvCxnSpPr>
          <p:spPr>
            <a:xfrm>
              <a:off x="9145540" y="7705015"/>
              <a:ext cx="1958" cy="295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70A50781-4A80-48BB-A8BA-D62D4BECD891}"/>
                </a:ext>
              </a:extLst>
            </p:cNvPr>
            <p:cNvCxnSpPr>
              <a:stCxn id="160" idx="1"/>
              <a:endCxn id="6" idx="1"/>
            </p:cNvCxnSpPr>
            <p:nvPr/>
          </p:nvCxnSpPr>
          <p:spPr>
            <a:xfrm rot="10800000">
              <a:off x="6920537" y="7170283"/>
              <a:ext cx="251403" cy="3039495"/>
            </a:xfrm>
            <a:prstGeom prst="bentConnector3">
              <a:avLst>
                <a:gd name="adj1" fmla="val 24750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244470E6-E05D-4166-9A15-2D637CE40AA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077169" y="8900077"/>
              <a:ext cx="908803" cy="305882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9C3EFD0B-305C-4485-A7FF-7DB17811E158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570031" y="4287788"/>
              <a:ext cx="770612" cy="2497005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1974A475-35D6-4297-840A-C3FEB7B09966}"/>
                </a:ext>
              </a:extLst>
            </p:cNvPr>
            <p:cNvCxnSpPr>
              <a:stCxn id="199" idx="3"/>
            </p:cNvCxnSpPr>
            <p:nvPr/>
          </p:nvCxnSpPr>
          <p:spPr>
            <a:xfrm flipH="1" flipV="1">
              <a:off x="6203838" y="5531165"/>
              <a:ext cx="5046252" cy="6777889"/>
            </a:xfrm>
            <a:prstGeom prst="bentConnector4">
              <a:avLst>
                <a:gd name="adj1" fmla="val -12986"/>
                <a:gd name="adj2" fmla="val 100075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053CFB2-3624-4C6C-842E-330FA9A97733}"/>
                </a:ext>
              </a:extLst>
            </p:cNvPr>
            <p:cNvCxnSpPr>
              <a:stCxn id="150" idx="3"/>
            </p:cNvCxnSpPr>
            <p:nvPr/>
          </p:nvCxnSpPr>
          <p:spPr>
            <a:xfrm>
              <a:off x="10114931" y="8519214"/>
              <a:ext cx="17871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5AA22B6-D302-4548-A1FA-BA36EFB929EE}"/>
                </a:ext>
              </a:extLst>
            </p:cNvPr>
            <p:cNvSpPr txBox="1"/>
            <p:nvPr/>
          </p:nvSpPr>
          <p:spPr>
            <a:xfrm>
              <a:off x="5051527" y="8961288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E94CC25-09DF-4CDF-A68C-6B1615F9E5A2}"/>
                </a:ext>
              </a:extLst>
            </p:cNvPr>
            <p:cNvSpPr txBox="1"/>
            <p:nvPr/>
          </p:nvSpPr>
          <p:spPr>
            <a:xfrm>
              <a:off x="3786212" y="12563478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A0A2026-A150-4F07-8AB2-DDFEC7552F6B}"/>
                </a:ext>
              </a:extLst>
            </p:cNvPr>
            <p:cNvSpPr txBox="1"/>
            <p:nvPr/>
          </p:nvSpPr>
          <p:spPr>
            <a:xfrm>
              <a:off x="1638465" y="13773587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891FFFE-F7DF-4FA2-94AF-D7213949C6EF}"/>
                </a:ext>
              </a:extLst>
            </p:cNvPr>
            <p:cNvSpPr txBox="1"/>
            <p:nvPr/>
          </p:nvSpPr>
          <p:spPr>
            <a:xfrm>
              <a:off x="10097755" y="8570315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93E6E80-6633-41BD-9E09-F2992BF49576}"/>
                </a:ext>
              </a:extLst>
            </p:cNvPr>
            <p:cNvSpPr txBox="1"/>
            <p:nvPr/>
          </p:nvSpPr>
          <p:spPr>
            <a:xfrm>
              <a:off x="11196699" y="12361604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7B250BA-ED2E-4F7B-A23D-BECB9D0774F4}"/>
                </a:ext>
              </a:extLst>
            </p:cNvPr>
            <p:cNvSpPr txBox="1"/>
            <p:nvPr/>
          </p:nvSpPr>
          <p:spPr>
            <a:xfrm>
              <a:off x="9239455" y="10831658"/>
              <a:ext cx="621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3357658-06D1-416B-838C-7CE9F25925C0}"/>
                </a:ext>
              </a:extLst>
            </p:cNvPr>
            <p:cNvSpPr txBox="1"/>
            <p:nvPr/>
          </p:nvSpPr>
          <p:spPr>
            <a:xfrm>
              <a:off x="6617247" y="10249901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C8507D1-35C5-4DF7-851C-9A2C951921E8}"/>
                </a:ext>
              </a:extLst>
            </p:cNvPr>
            <p:cNvSpPr txBox="1"/>
            <p:nvPr/>
          </p:nvSpPr>
          <p:spPr>
            <a:xfrm>
              <a:off x="8486871" y="13065496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A687C78-25E0-4B22-8E48-B834031CC43F}"/>
                </a:ext>
              </a:extLst>
            </p:cNvPr>
            <p:cNvSpPr txBox="1"/>
            <p:nvPr/>
          </p:nvSpPr>
          <p:spPr>
            <a:xfrm>
              <a:off x="8414623" y="8920109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68D00ED-9C81-48F1-B39B-343EAF108A92}"/>
                </a:ext>
              </a:extLst>
            </p:cNvPr>
            <p:cNvSpPr txBox="1"/>
            <p:nvPr/>
          </p:nvSpPr>
          <p:spPr>
            <a:xfrm>
              <a:off x="3010118" y="9311508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2B4150E-622E-4CD2-849A-0AD214176107}"/>
                </a:ext>
              </a:extLst>
            </p:cNvPr>
            <p:cNvSpPr txBox="1"/>
            <p:nvPr/>
          </p:nvSpPr>
          <p:spPr>
            <a:xfrm>
              <a:off x="5223389" y="13724993"/>
              <a:ext cx="70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55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191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34</cp:revision>
  <dcterms:created xsi:type="dcterms:W3CDTF">2022-07-14T05:00:52Z</dcterms:created>
  <dcterms:modified xsi:type="dcterms:W3CDTF">2022-07-29T14:46:53Z</dcterms:modified>
</cp:coreProperties>
</file>